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b3e18e278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4b3e18e278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b3e18e278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4b3e18e278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b3e18e278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4b3e18e278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b3e18e278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4b3e18e278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b3e18e278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4b3e18e278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b3e18e278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4b3e18e278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b3e18e278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4b3e18e278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b3e18e278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4b3e18e278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descr="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descr="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descr="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descr="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descr="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descr="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Fatma</cp:lastModifiedBy>
  <cp:revision>1</cp:revision>
  <dcterms:modified xsi:type="dcterms:W3CDTF">2020-10-10T12:13:42Z</dcterms:modified>
</cp:coreProperties>
</file>