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70" r:id="rId5"/>
    <p:sldId id="269" r:id="rId6"/>
    <p:sldId id="258" r:id="rId7"/>
    <p:sldId id="273" r:id="rId8"/>
    <p:sldId id="261" r:id="rId9"/>
    <p:sldId id="263" r:id="rId10"/>
    <p:sldId id="264" r:id="rId11"/>
    <p:sldId id="265" r:id="rId12"/>
    <p:sldId id="262" r:id="rId13"/>
    <p:sldId id="260" r:id="rId14"/>
    <p:sldId id="268" r:id="rId15"/>
    <p:sldId id="267" r:id="rId16"/>
    <p:sldId id="266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1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1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7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3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4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6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93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3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3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10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3DE529E-8F92-49DE-8401-4B7319BE1129}" type="datetimeFigureOut">
              <a:rPr lang="tr-TR" smtClean="0"/>
              <a:t>1.10.2020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516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İŞLETİM SİSTEMİ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1292948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 Nedir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Sisteminin Görevleri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Kullanıldığı Yerler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Örnekler</a:t>
            </a:r>
            <a:endParaRPr lang="tr-TR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365" y="447188"/>
            <a:ext cx="7524003" cy="970450"/>
          </a:xfrm>
        </p:spPr>
        <p:txBody>
          <a:bodyPr/>
          <a:lstStyle/>
          <a:p>
            <a:r>
              <a:rPr lang="tr-TR" dirty="0" err="1" smtClean="0"/>
              <a:t>MacOS</a:t>
            </a:r>
            <a:r>
              <a:rPr lang="tr-TR" dirty="0" smtClean="0"/>
              <a:t>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328531"/>
            <a:ext cx="2647506" cy="418280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Apple şirketine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hatisos.files.wordpress.com/2010/07/800px-macosx10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014" y="2477386"/>
            <a:ext cx="5819923" cy="3637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365" y="447188"/>
            <a:ext cx="7524003" cy="970450"/>
          </a:xfrm>
        </p:spPr>
        <p:txBody>
          <a:bodyPr/>
          <a:lstStyle/>
          <a:p>
            <a:r>
              <a:rPr lang="tr-TR" dirty="0" smtClean="0"/>
              <a:t>Linux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328531"/>
            <a:ext cx="2647506" cy="418280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Linux ücretsiz ve açık kaynak kodlu bir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img26.imageshack.us/img26/5216/screenshotat201112221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38" y="2237909"/>
            <a:ext cx="5200514" cy="4160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Mobil İşletim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Cep telefonu ve tabletlerde ise </a:t>
            </a:r>
            <a:r>
              <a:rPr lang="tr-TR" sz="2400" dirty="0" err="1" smtClean="0">
                <a:solidFill>
                  <a:schemeClr val="bg1"/>
                </a:solidFill>
              </a:rPr>
              <a:t>Android</a:t>
            </a:r>
            <a:r>
              <a:rPr lang="tr-TR" sz="2400" dirty="0" smtClean="0">
                <a:solidFill>
                  <a:schemeClr val="bg1"/>
                </a:solidFill>
              </a:rPr>
              <a:t>, </a:t>
            </a:r>
            <a:r>
              <a:rPr lang="tr-TR" sz="2400" dirty="0" err="1" smtClean="0">
                <a:solidFill>
                  <a:schemeClr val="bg1"/>
                </a:solidFill>
              </a:rPr>
              <a:t>iOS</a:t>
            </a:r>
            <a:r>
              <a:rPr lang="tr-TR" sz="2400" dirty="0" smtClean="0">
                <a:solidFill>
                  <a:schemeClr val="bg1"/>
                </a:solidFill>
              </a:rPr>
              <a:t> ve Windows işletim sistemleri yaygın olarak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istanbulbilisim.com.tr/haber/wp-content/uploads/2012/07/mobile-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" y="2534988"/>
            <a:ext cx="3576453" cy="36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Android</a:t>
            </a:r>
            <a:r>
              <a:rPr lang="tr-TR" dirty="0" smtClean="0"/>
              <a:t>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6264" y="2551978"/>
            <a:ext cx="2953304" cy="354869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Bugün birçok tablet, akıllı telefon ve hatta kol saatlerinde kullanılan Google’a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bestandroidtablets.info/wp-content/themes/SimpleTech/images/asus%20t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87" y="2958600"/>
            <a:ext cx="5023903" cy="31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iOS</a:t>
            </a:r>
            <a:r>
              <a:rPr lang="tr-TR" dirty="0" smtClean="0"/>
              <a:t>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781" y="2603351"/>
            <a:ext cx="3297548" cy="3691123"/>
          </a:xfrm>
          <a:effectLst/>
        </p:spPr>
        <p:txBody>
          <a:bodyPr>
            <a:norm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Apple’ın</a:t>
            </a:r>
            <a:r>
              <a:rPr lang="tr-TR" sz="2400" dirty="0" smtClean="0">
                <a:solidFill>
                  <a:schemeClr val="bg1"/>
                </a:solidFill>
              </a:rPr>
              <a:t> kendi ürettiği tablet ve telefonlar için çıkardığı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dandygadget.com/wp-content/uploads/2012/10/2012_Apple_iPad_Mini_iOS_Tablet_Sexy_White_Silver_Front_Center_Hand_Dandy_Gadget_Comp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77" y="2960724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Windows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8" y="2601445"/>
            <a:ext cx="3926542" cy="3497486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Microsoft’un akıllı telefonlar ve tabletler için ürettiği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itknowledgeexchange.techtarget.com/vendor-talk/files/2013/03/windows_ph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6" y="2405902"/>
            <a:ext cx="2916429" cy="38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 Nasıl Yüklenir?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2636956"/>
            <a:ext cx="3759200" cy="3657518"/>
          </a:xfrm>
          <a:effectLst/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Üreticiden sağlanan veya satın alınan CD/DVD veya USB disk kullanılarak işletim sistemi bilgisayarlara kurulabilir.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Kurulacak bilgisayarın donanımları işletim sistemini desteklemelidir.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amolpednekar4081.files.wordpress.com/2011/08/windows-7-ultimate-sp1-dv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13" y="2870200"/>
            <a:ext cx="3084062" cy="30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İşletim Sistemi?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275" y="2117124"/>
            <a:ext cx="3978875" cy="4464908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seçerken bilgisayarın teknik özellikleri, yükleyeceğimiz yazılımlar, fiyat, kullanım kolaylığı gibi etmenlere dikkat etmeliyiz.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Çok eski bir bilgisayara yeni bir işletim sistemi, ya da yeni bir bilgisayara eski bir işletim sistemi yüklersek bilgisayarımızdan alacağımız verim düşebilir.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uymac.com/wp-content/uploads/2010/01/sso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/>
          <a:stretch/>
        </p:blipFill>
        <p:spPr bwMode="auto">
          <a:xfrm>
            <a:off x="221477" y="2454874"/>
            <a:ext cx="4540679" cy="1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ddmcdn.com/gif/how-to-donate-compu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4" y="4890506"/>
            <a:ext cx="1936836" cy="14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ff.com.tr/wp-content/uploads/2011/08/macbook-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66" y="4753229"/>
            <a:ext cx="211987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2636956"/>
            <a:ext cx="5282458" cy="3268991"/>
          </a:xfrm>
          <a:effectLst/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Bilgisayarda çalışan, bilgisayar donanım kaynaklarını yöneten ve çeşitli </a:t>
            </a:r>
            <a:r>
              <a:rPr lang="tr-TR" sz="2400" dirty="0" smtClean="0">
                <a:solidFill>
                  <a:schemeClr val="bg1"/>
                </a:solidFill>
              </a:rPr>
              <a:t>uygulama</a:t>
            </a:r>
            <a:r>
              <a:rPr lang="tr-TR" sz="2400" dirty="0">
                <a:solidFill>
                  <a:schemeClr val="bg1"/>
                </a:solidFill>
              </a:rPr>
              <a:t> </a:t>
            </a:r>
            <a:r>
              <a:rPr lang="tr-TR" sz="2400" dirty="0" smtClean="0">
                <a:solidFill>
                  <a:schemeClr val="bg1"/>
                </a:solidFill>
              </a:rPr>
              <a:t/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yazılımları </a:t>
            </a:r>
            <a:r>
              <a:rPr lang="tr-TR" sz="2400" dirty="0">
                <a:solidFill>
                  <a:schemeClr val="bg1"/>
                </a:solidFill>
              </a:rPr>
              <a:t>için yaygın servisleri sağlayan bir yazılımlar bütünüdür.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echiwarehouse.com/userfiles/Operating-Syste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6" y="26369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İşletim Sisteminin Görevleri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2636956"/>
            <a:ext cx="6324450" cy="3657518"/>
          </a:xfrm>
          <a:effectLst/>
        </p:spPr>
        <p:txBody>
          <a:bodyPr>
            <a:normAutofit lnSpcReduction="10000"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Merkezi işlem birimini ayrı işlere yönlendirmek ve yönetmek.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Ana belleği yönetmek.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Harici kayıt cihazlarını yönetmek.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Giriş/çıkışları kontrol etmek.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Bilgisayar sisteminin güvenliği ve kontrolünü sağlamak.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Dosya yönetimini sağlamak.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plymstockcomputerrepairs.co.uk/images/Computer%20Adv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2" y="2984577"/>
            <a:ext cx="28289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2200" y="2527300"/>
            <a:ext cx="3835400" cy="3708400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özetle bilgisayardaki tüm donanımların, yazılımların ve dosyaların yönetimini sağlayan en temel yazılımdır.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velocityiq.com/images/sv_precn_hardware_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834149"/>
            <a:ext cx="3514725" cy="35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İşletim Sistemi Olmazsa..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45100" y="2611556"/>
            <a:ext cx="3583466" cy="3446344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yüklü olmadan bilgisayar, tablet veya telefonumuzu kullanamayız.</a:t>
            </a:r>
            <a:endParaRPr lang="tr-TR" sz="24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obrazki.elektroda.pl/2199197100_1362156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" y="2717800"/>
            <a:ext cx="4453467" cy="334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12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996" y="606677"/>
            <a:ext cx="7524003" cy="970450"/>
          </a:xfrm>
        </p:spPr>
        <p:txBody>
          <a:bodyPr/>
          <a:lstStyle/>
          <a:p>
            <a:r>
              <a:rPr lang="tr-TR" dirty="0" smtClean="0"/>
              <a:t>İşletim Sistemi Nerelerde Kullanılır?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/>
              <a:t>İşletim sistemleri </a:t>
            </a:r>
            <a:r>
              <a:rPr lang="tr-TR" sz="2400" dirty="0" smtClean="0"/>
              <a:t>bilgisayar, tablet, </a:t>
            </a:r>
            <a:r>
              <a:rPr lang="tr-TR" sz="2400" dirty="0"/>
              <a:t>video oyun konsolları, cep </a:t>
            </a:r>
            <a:r>
              <a:rPr lang="tr-TR" sz="2400" dirty="0" smtClean="0"/>
              <a:t>telefonları, web sunucularında, arabalarda, </a:t>
            </a:r>
            <a:r>
              <a:rPr lang="tr-TR" sz="2400" dirty="0"/>
              <a:t>beyaz eşyalarda hatta kol saatlerinin içinde bile yüklü olabilir.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dealsprime.net/images/products/detail/rock_android2.2_phone_watch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48" y="4028491"/>
            <a:ext cx="20796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teknix.com/wp-content/uploads/2013/04/dell_windows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" y="4625796"/>
            <a:ext cx="2445544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-images.forbes.com/erikkain/files/2012/07/p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73" y="4625796"/>
            <a:ext cx="2202296" cy="13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996" y="474869"/>
            <a:ext cx="7524003" cy="970450"/>
          </a:xfrm>
        </p:spPr>
        <p:txBody>
          <a:bodyPr/>
          <a:lstStyle/>
          <a:p>
            <a:r>
              <a:rPr lang="tr-TR" dirty="0" smtClean="0"/>
              <a:t>Popüler İşletim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/>
              <a:t>Şimdi masaüstü/dizüstü bilgisayar, tablet ve akıllı telefonlarda en yaygın kullanılan işletim sistemlerini inceleyelim.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www.sahara.co.za/css/images/Windows8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8" y="4328452"/>
            <a:ext cx="1744019" cy="20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etromac.org/newsletter/express/march03/issue-10/images/OSX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93" y="4328452"/>
            <a:ext cx="1876038" cy="20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fc08.deviantart.net/fs71/f/2011/111/4/7/linux_mint_dvd_case_by_prnce_charming-d3ej7y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45" y="4328452"/>
            <a:ext cx="1919491" cy="19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Masaüstü İşletim Sistemleri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Günümüz kişisel bilgisayarında çoğunlukla Windows, </a:t>
            </a:r>
            <a:r>
              <a:rPr lang="tr-TR" sz="2400" dirty="0" err="1" smtClean="0">
                <a:solidFill>
                  <a:schemeClr val="bg1"/>
                </a:solidFill>
              </a:rPr>
              <a:t>MacOS</a:t>
            </a:r>
            <a:r>
              <a:rPr lang="tr-TR" sz="2400" dirty="0" smtClean="0">
                <a:solidFill>
                  <a:schemeClr val="bg1"/>
                </a:solidFill>
              </a:rPr>
              <a:t> veya Linux işletim sistemleri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3.bp.blogspot.com/-Yyaq6gfJw7s/UTunb1gr19I/AAAAAAAABRo/oWZvsxptcHw/s1600/triple-bo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3" y="2731237"/>
            <a:ext cx="4091936" cy="3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99365" y="447188"/>
            <a:ext cx="7524003" cy="970450"/>
          </a:xfrm>
        </p:spPr>
        <p:txBody>
          <a:bodyPr/>
          <a:lstStyle/>
          <a:p>
            <a:r>
              <a:rPr lang="tr-TR" dirty="0" smtClean="0"/>
              <a:t>Windows İşletim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328531"/>
            <a:ext cx="2647506" cy="4182802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Microsoft tarafından piyasaya sürülmüş olup en çok kullanılan işletim sistemidir. Windows XP, 7 ve 8 halen kullanılmakta olan sürümleridir.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res2.windows.microsoft.com/resbox/tr/6.2/2012-win8ga/2a276423-9dbd-4ac5-89d6-5d74b55f78c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90" y="2765354"/>
            <a:ext cx="5496524" cy="309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ıntı">
  <a:themeElements>
    <a:clrScheme name="Özel 2">
      <a:dk1>
        <a:sysClr val="windowText" lastClr="000000"/>
      </a:dk1>
      <a:lt1>
        <a:srgbClr val="000000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Alıntı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lıntı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TC103457503[[fn=Alıntılanabilir]]</Template>
  <TotalTime>160</TotalTime>
  <Words>341</Words>
  <Application>Microsoft Office PowerPoint</Application>
  <PresentationFormat>Ekran Gösterisi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Century Gothic</vt:lpstr>
      <vt:lpstr>Trebuchet MS</vt:lpstr>
      <vt:lpstr>Wingdings 2</vt:lpstr>
      <vt:lpstr>Alıntı</vt:lpstr>
      <vt:lpstr>İŞLETİM SİSTEMİ</vt:lpstr>
      <vt:lpstr>İşletim Sistemi Nedir?</vt:lpstr>
      <vt:lpstr>İşletim Sisteminin Görevleri</vt:lpstr>
      <vt:lpstr>İşletim Sistemi</vt:lpstr>
      <vt:lpstr>İşletim Sistemi Olmazsa..</vt:lpstr>
      <vt:lpstr>İşletim Sistemi Nerelerde Kullanılır?</vt:lpstr>
      <vt:lpstr>Popüler İşletim Sistemleri</vt:lpstr>
      <vt:lpstr>Masaüstü İşletim Sistemleri</vt:lpstr>
      <vt:lpstr>Windows İşletim Sistemi</vt:lpstr>
      <vt:lpstr>MacOS İşletim Sistemi</vt:lpstr>
      <vt:lpstr>Linux İşletim Sistemi</vt:lpstr>
      <vt:lpstr>Mobil İşletim Sistemleri</vt:lpstr>
      <vt:lpstr>Android İşletim Sistemi</vt:lpstr>
      <vt:lpstr>iOS İşletim Sistemi</vt:lpstr>
      <vt:lpstr>Windows İşletim Sistemi</vt:lpstr>
      <vt:lpstr>İşletim Sistemi Nasıl Yüklenir?</vt:lpstr>
      <vt:lpstr>Hangi İşletim Sistemi?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İŞLETİM SİSTEMİ VE DOSYA YÖNETİMİ</dc:title>
  <dc:creator>Fatma Bayrak Bildik</dc:creator>
  <cp:lastModifiedBy>Fatma</cp:lastModifiedBy>
  <cp:revision>57</cp:revision>
  <dcterms:created xsi:type="dcterms:W3CDTF">2013-10-03T05:02:00Z</dcterms:created>
  <dcterms:modified xsi:type="dcterms:W3CDTF">2020-10-01T10:12:03Z</dcterms:modified>
</cp:coreProperties>
</file>