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8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06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5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6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77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87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4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71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2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6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0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8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16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6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20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0FE9E7-4933-46E8-9A63-98BB2DDEA39B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0782E1-8DF6-46AF-B6AE-E4941F3310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74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KISA YOLLAR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2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 smtClean="0"/>
              <a:t>Ctrl+P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Yazdır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3728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 smtClean="0"/>
              <a:t>Ctrl+C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Kopyala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7751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 smtClean="0"/>
              <a:t>Ctrl+X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Kes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15136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 smtClean="0"/>
              <a:t>Ctrl+V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Yapıştır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9862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 smtClean="0"/>
              <a:t>Ctrl+Z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Geri Al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39737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 smtClean="0"/>
              <a:t>Ctrl+Y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İleri Al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31219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 smtClean="0"/>
              <a:t>Ctrl+O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6000" dirty="0" smtClean="0"/>
              <a:t>Aç</a:t>
            </a:r>
          </a:p>
          <a:p>
            <a:pPr marL="0" indent="0" algn="ctr">
              <a:buNone/>
            </a:pPr>
            <a:r>
              <a:rPr lang="tr-TR" dirty="0" smtClean="0"/>
              <a:t>(Daha önce kaydedilen bir belgeyi açar.)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50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 smtClean="0"/>
              <a:t>Ctrl+N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6000" dirty="0" smtClean="0"/>
              <a:t>Yeni</a:t>
            </a:r>
            <a:r>
              <a:rPr lang="tr-TR" dirty="0" smtClean="0"/>
              <a:t> </a:t>
            </a:r>
          </a:p>
          <a:p>
            <a:pPr marL="0" indent="0" algn="ctr">
              <a:buNone/>
            </a:pPr>
            <a:r>
              <a:rPr lang="tr-TR" dirty="0" smtClean="0"/>
              <a:t>(Boş belge açar)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71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 smtClean="0"/>
              <a:t>Ctrl+S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Kaydet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2209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35</Words>
  <Application>Microsoft Office PowerPoint</Application>
  <PresentationFormat>Geniş ekran</PresentationFormat>
  <Paragraphs>21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KISA YOLLAR</vt:lpstr>
      <vt:lpstr>Ctrl+C</vt:lpstr>
      <vt:lpstr>Ctrl+X</vt:lpstr>
      <vt:lpstr>Ctrl+V</vt:lpstr>
      <vt:lpstr>Ctrl+Z</vt:lpstr>
      <vt:lpstr>Ctrl+Y</vt:lpstr>
      <vt:lpstr>Ctrl+O</vt:lpstr>
      <vt:lpstr>Ctrl+N</vt:lpstr>
      <vt:lpstr>Ctrl+S</vt:lpstr>
      <vt:lpstr>Ctrl+P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KISA YOLLAR</dc:title>
  <dc:creator>Fatma</dc:creator>
  <cp:lastModifiedBy>Fatma</cp:lastModifiedBy>
  <cp:revision>4</cp:revision>
  <dcterms:created xsi:type="dcterms:W3CDTF">2019-02-07T10:32:33Z</dcterms:created>
  <dcterms:modified xsi:type="dcterms:W3CDTF">2021-01-19T08:50:23Z</dcterms:modified>
</cp:coreProperties>
</file>