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1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79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1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9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53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74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44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66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78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45EE-D28E-4305-8A41-473663F0ACB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609D-E617-4814-9E94-7421AFF6CF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1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Sabit ve Değişkenler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45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2666" t="13579" r="32649" b="73509"/>
          <a:stretch/>
        </p:blipFill>
        <p:spPr>
          <a:xfrm>
            <a:off x="420003" y="1533670"/>
            <a:ext cx="11351994" cy="28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6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246" t="27466" r="34702" b="40854"/>
          <a:stretch/>
        </p:blipFill>
        <p:spPr>
          <a:xfrm>
            <a:off x="434109" y="230909"/>
            <a:ext cx="11083636" cy="63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2720" t="59614" r="33754" b="21953"/>
          <a:stretch/>
        </p:blipFill>
        <p:spPr>
          <a:xfrm>
            <a:off x="232452" y="1333050"/>
            <a:ext cx="11518456" cy="35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Geniş ekran</PresentationFormat>
  <Paragraphs>1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Sabit ve Değişkenler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Sabit ve Değişkenler</dc:title>
  <dc:creator>Fatma</dc:creator>
  <cp:lastModifiedBy>Fatma</cp:lastModifiedBy>
  <cp:revision>1</cp:revision>
  <dcterms:created xsi:type="dcterms:W3CDTF">2021-03-25T11:49:05Z</dcterms:created>
  <dcterms:modified xsi:type="dcterms:W3CDTF">2021-03-25T11:49:16Z</dcterms:modified>
</cp:coreProperties>
</file>