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6"/>
  </p:notesMasterIdLst>
  <p:handoutMasterIdLst>
    <p:handoutMasterId r:id="rId27"/>
  </p:handoutMasterIdLst>
  <p:sldIdLst>
    <p:sldId id="264" r:id="rId3"/>
    <p:sldId id="272" r:id="rId4"/>
    <p:sldId id="279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95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howGuides="1">
      <p:cViewPr>
        <p:scale>
          <a:sx n="120" d="100"/>
          <a:sy n="120" d="100"/>
        </p:scale>
        <p:origin x="678" y="52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C75B-51AB-4095-BF38-3A7CC4EFFEB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D87486-8FCE-4A56-90D5-D4A0D8679721}" type="asst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BAC70FFE-42C3-4DA0-988F-38C5C72B97EB}" type="parTrans" cxnId="{EAB47722-2666-495E-9F4C-7EA549E45314}">
      <dgm:prSet/>
      <dgm:spPr/>
      <dgm:t>
        <a:bodyPr/>
        <a:lstStyle/>
        <a:p>
          <a:endParaRPr lang="tr-TR"/>
        </a:p>
      </dgm:t>
    </dgm:pt>
    <dgm:pt modelId="{B66EB35B-8818-42F8-A1CA-5B6F3BCA6B9F}" type="sibTrans" cxnId="{EAB47722-2666-495E-9F4C-7EA549E45314}">
      <dgm:prSet/>
      <dgm:spPr/>
      <dgm:t>
        <a:bodyPr/>
        <a:lstStyle/>
        <a:p>
          <a:pPr algn="ctr"/>
          <a:r>
            <a:rPr lang="tr-TR" dirty="0" smtClean="0"/>
            <a:t>Oyunlar</a:t>
          </a:r>
          <a:endParaRPr lang="tr-TR" dirty="0"/>
        </a:p>
      </dgm:t>
    </dgm:pt>
    <dgm:pt modelId="{55F6EA41-230D-4468-854D-32FB2A8B5091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4F5CE2F6-330A-403C-B6FE-B98FE5B4A92F}" type="parTrans" cxnId="{272C841F-3653-4D3B-8180-D348A92D2780}">
      <dgm:prSet/>
      <dgm:spPr/>
      <dgm:t>
        <a:bodyPr/>
        <a:lstStyle/>
        <a:p>
          <a:endParaRPr lang="tr-TR"/>
        </a:p>
      </dgm:t>
    </dgm:pt>
    <dgm:pt modelId="{22932650-E0C7-4100-8E68-03CE91B71ED4}" type="sibTrans" cxnId="{272C841F-3653-4D3B-8180-D348A92D2780}">
      <dgm:prSet/>
      <dgm:spPr/>
      <dgm:t>
        <a:bodyPr/>
        <a:lstStyle/>
        <a:p>
          <a:pPr algn="ctr"/>
          <a:r>
            <a:rPr lang="tr-TR" dirty="0" smtClean="0"/>
            <a:t>Savaş</a:t>
          </a:r>
          <a:endParaRPr lang="tr-TR" dirty="0"/>
        </a:p>
      </dgm:t>
    </dgm:pt>
    <dgm:pt modelId="{9C8E1C96-4088-4E77-8E09-C6B5D6042044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75D61FA1-2F11-4725-AB91-EDF19643B6AD}" type="parTrans" cxnId="{907FAB25-73D3-4ADB-8F58-1F68B14F7D0A}">
      <dgm:prSet/>
      <dgm:spPr/>
      <dgm:t>
        <a:bodyPr/>
        <a:lstStyle/>
        <a:p>
          <a:endParaRPr lang="tr-TR"/>
        </a:p>
      </dgm:t>
    </dgm:pt>
    <dgm:pt modelId="{CFD3BF38-D8AC-4C57-B6C2-F8BD94736FD5}" type="sibTrans" cxnId="{907FAB25-73D3-4ADB-8F58-1F68B14F7D0A}">
      <dgm:prSet/>
      <dgm:spPr/>
      <dgm:t>
        <a:bodyPr/>
        <a:lstStyle/>
        <a:p>
          <a:pPr algn="ctr"/>
          <a:r>
            <a:rPr lang="tr-TR" dirty="0" smtClean="0"/>
            <a:t>Spor</a:t>
          </a:r>
          <a:endParaRPr lang="tr-TR" dirty="0"/>
        </a:p>
      </dgm:t>
    </dgm:pt>
    <dgm:pt modelId="{9C9F671A-BED1-41BE-905E-BA83FCE3ED98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315AF23F-97BE-462D-90A5-18E0A24AFFDE}" type="parTrans" cxnId="{E945E2D0-2360-4FDF-AA7B-1B0E21EA8BF3}">
      <dgm:prSet/>
      <dgm:spPr/>
      <dgm:t>
        <a:bodyPr/>
        <a:lstStyle/>
        <a:p>
          <a:endParaRPr lang="tr-TR"/>
        </a:p>
      </dgm:t>
    </dgm:pt>
    <dgm:pt modelId="{AFADFCA3-78C9-41AC-B185-B65399576D91}" type="sibTrans" cxnId="{E945E2D0-2360-4FDF-AA7B-1B0E21EA8BF3}">
      <dgm:prSet/>
      <dgm:spPr/>
      <dgm:t>
        <a:bodyPr/>
        <a:lstStyle/>
        <a:p>
          <a:pPr algn="ctr"/>
          <a:r>
            <a:rPr lang="tr-TR" dirty="0" smtClean="0"/>
            <a:t>Zeka</a:t>
          </a:r>
          <a:endParaRPr lang="tr-TR" dirty="0"/>
        </a:p>
      </dgm:t>
    </dgm:pt>
    <dgm:pt modelId="{0FAE50EB-8747-4908-BE52-90E5F5529A40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EF13D3D5-B0C3-4048-AF42-2BADB8FAB934}" type="parTrans" cxnId="{EC457B7F-6B3A-4369-9F36-2687733A4688}">
      <dgm:prSet/>
      <dgm:spPr/>
      <dgm:t>
        <a:bodyPr/>
        <a:lstStyle/>
        <a:p>
          <a:endParaRPr lang="tr-TR"/>
        </a:p>
      </dgm:t>
    </dgm:pt>
    <dgm:pt modelId="{1D9247D5-A90B-4E4D-BAB7-4A199D4C55EC}" type="sibTrans" cxnId="{EC457B7F-6B3A-4369-9F36-2687733A4688}">
      <dgm:prSet/>
      <dgm:spPr/>
      <dgm:t>
        <a:bodyPr/>
        <a:lstStyle/>
        <a:p>
          <a:pPr algn="ctr"/>
          <a:r>
            <a:rPr lang="tr-TR" dirty="0" smtClean="0"/>
            <a:t>Yarış</a:t>
          </a:r>
          <a:endParaRPr lang="tr-TR" dirty="0"/>
        </a:p>
      </dgm:t>
    </dgm:pt>
    <dgm:pt modelId="{D30C4DC7-254C-449E-8F52-E890D40B17D3}" type="pres">
      <dgm:prSet presAssocID="{9E0EC75B-51AB-4095-BF38-3A7CC4EFFE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6CA3BC8-A40D-4B6A-9C74-280800A45A72}" type="pres">
      <dgm:prSet presAssocID="{B0D87486-8FCE-4A56-90D5-D4A0D8679721}" presName="hierRoot1" presStyleCnt="0">
        <dgm:presLayoutVars>
          <dgm:hierBranch val="init"/>
        </dgm:presLayoutVars>
      </dgm:prSet>
      <dgm:spPr/>
    </dgm:pt>
    <dgm:pt modelId="{72887568-EE7E-4543-89C7-E3E6B2A159C3}" type="pres">
      <dgm:prSet presAssocID="{B0D87486-8FCE-4A56-90D5-D4A0D8679721}" presName="rootComposite1" presStyleCnt="0"/>
      <dgm:spPr/>
    </dgm:pt>
    <dgm:pt modelId="{475FF408-4223-45C6-9730-4D003E81014F}" type="pres">
      <dgm:prSet presAssocID="{B0D87486-8FCE-4A56-90D5-D4A0D8679721}" presName="rootText1" presStyleLbl="node0" presStyleIdx="0" presStyleCnt="1" custScaleX="81766" custScaleY="183827" custLinFactNeighborX="-1198" custLinFactNeighborY="-52824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E526AF51-5176-4211-AF0F-024A4FBC4562}" type="pres">
      <dgm:prSet presAssocID="{B0D87486-8FCE-4A56-90D5-D4A0D8679721}" presName="titleText1" presStyleLbl="fgAcc0" presStyleIdx="0" presStyleCnt="1" custLinFactY="-91134" custLinFactNeighborX="85876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33346DE-BF5A-45AD-A000-B4B6BD2A9289}" type="pres">
      <dgm:prSet presAssocID="{B0D87486-8FCE-4A56-90D5-D4A0D8679721}" presName="rootConnector1" presStyleLbl="asst0" presStyleIdx="0" presStyleCnt="0"/>
      <dgm:spPr/>
      <dgm:t>
        <a:bodyPr/>
        <a:lstStyle/>
        <a:p>
          <a:endParaRPr lang="tr-TR"/>
        </a:p>
      </dgm:t>
    </dgm:pt>
    <dgm:pt modelId="{262AA654-4A29-45C8-BEBA-F3B6A7B6DD29}" type="pres">
      <dgm:prSet presAssocID="{B0D87486-8FCE-4A56-90D5-D4A0D8679721}" presName="hierChild2" presStyleCnt="0"/>
      <dgm:spPr/>
    </dgm:pt>
    <dgm:pt modelId="{8A386DAB-FC0A-48BF-9733-9272E77BB37A}" type="pres">
      <dgm:prSet presAssocID="{4F5CE2F6-330A-403C-B6FE-B98FE5B4A92F}" presName="Name37" presStyleLbl="parChTrans1D2" presStyleIdx="0" presStyleCnt="4"/>
      <dgm:spPr/>
      <dgm:t>
        <a:bodyPr/>
        <a:lstStyle/>
        <a:p>
          <a:endParaRPr lang="tr-TR"/>
        </a:p>
      </dgm:t>
    </dgm:pt>
    <dgm:pt modelId="{6F7B64E1-E535-4686-B890-E84BA97F4B2D}" type="pres">
      <dgm:prSet presAssocID="{55F6EA41-230D-4468-854D-32FB2A8B5091}" presName="hierRoot2" presStyleCnt="0">
        <dgm:presLayoutVars>
          <dgm:hierBranch val="init"/>
        </dgm:presLayoutVars>
      </dgm:prSet>
      <dgm:spPr/>
    </dgm:pt>
    <dgm:pt modelId="{C74BA7AA-98B2-4513-89A3-958375C5F97F}" type="pres">
      <dgm:prSet presAssocID="{55F6EA41-230D-4468-854D-32FB2A8B5091}" presName="rootComposite" presStyleCnt="0"/>
      <dgm:spPr/>
    </dgm:pt>
    <dgm:pt modelId="{2C704CE3-603D-4C97-A6CC-AB5E78581E4B}" type="pres">
      <dgm:prSet presAssocID="{55F6EA41-230D-4468-854D-32FB2A8B5091}" presName="rootText" presStyleLbl="node1" presStyleIdx="0" presStyleCnt="4" custScaleY="192667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59772492-8020-4D7B-81C0-2520D9593773}" type="pres">
      <dgm:prSet presAssocID="{55F6EA41-230D-4468-854D-32FB2A8B5091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772CC6B-C748-4F56-A2E6-A87C4108CDD3}" type="pres">
      <dgm:prSet presAssocID="{55F6EA41-230D-4468-854D-32FB2A8B5091}" presName="rootConnector" presStyleLbl="node2" presStyleIdx="0" presStyleCnt="0"/>
      <dgm:spPr/>
      <dgm:t>
        <a:bodyPr/>
        <a:lstStyle/>
        <a:p>
          <a:endParaRPr lang="tr-TR"/>
        </a:p>
      </dgm:t>
    </dgm:pt>
    <dgm:pt modelId="{C58A3B49-4EFD-4D7F-822E-1246CE90DD17}" type="pres">
      <dgm:prSet presAssocID="{55F6EA41-230D-4468-854D-32FB2A8B5091}" presName="hierChild4" presStyleCnt="0"/>
      <dgm:spPr/>
    </dgm:pt>
    <dgm:pt modelId="{45C5FDDD-DC0A-4E1D-AEB8-6FC48157E859}" type="pres">
      <dgm:prSet presAssocID="{55F6EA41-230D-4468-854D-32FB2A8B5091}" presName="hierChild5" presStyleCnt="0"/>
      <dgm:spPr/>
    </dgm:pt>
    <dgm:pt modelId="{312FD714-3E64-4A69-9866-72D7F1047C9D}" type="pres">
      <dgm:prSet presAssocID="{75D61FA1-2F11-4725-AB91-EDF19643B6AD}" presName="Name37" presStyleLbl="parChTrans1D2" presStyleIdx="1" presStyleCnt="4"/>
      <dgm:spPr/>
      <dgm:t>
        <a:bodyPr/>
        <a:lstStyle/>
        <a:p>
          <a:endParaRPr lang="tr-TR"/>
        </a:p>
      </dgm:t>
    </dgm:pt>
    <dgm:pt modelId="{2E7CC0FB-F2EB-40BE-B513-1373923BD06D}" type="pres">
      <dgm:prSet presAssocID="{9C8E1C96-4088-4E77-8E09-C6B5D6042044}" presName="hierRoot2" presStyleCnt="0">
        <dgm:presLayoutVars>
          <dgm:hierBranch val="init"/>
        </dgm:presLayoutVars>
      </dgm:prSet>
      <dgm:spPr/>
    </dgm:pt>
    <dgm:pt modelId="{66C02781-7272-4497-9ACB-4C78B76C3D10}" type="pres">
      <dgm:prSet presAssocID="{9C8E1C96-4088-4E77-8E09-C6B5D6042044}" presName="rootComposite" presStyleCnt="0"/>
      <dgm:spPr/>
    </dgm:pt>
    <dgm:pt modelId="{786C5DCE-BA6C-4DB6-A77A-C1659703D70F}" type="pres">
      <dgm:prSet presAssocID="{9C8E1C96-4088-4E77-8E09-C6B5D6042044}" presName="rootText" presStyleLbl="node1" presStyleIdx="1" presStyleCnt="4" custScaleY="196622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2F300681-B65A-405C-9F3E-2A6F833B914D}" type="pres">
      <dgm:prSet presAssocID="{9C8E1C96-4088-4E77-8E09-C6B5D6042044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38C806A-2152-4FF7-9A23-1B8E91E94AB4}" type="pres">
      <dgm:prSet presAssocID="{9C8E1C96-4088-4E77-8E09-C6B5D6042044}" presName="rootConnector" presStyleLbl="node2" presStyleIdx="0" presStyleCnt="0"/>
      <dgm:spPr/>
      <dgm:t>
        <a:bodyPr/>
        <a:lstStyle/>
        <a:p>
          <a:endParaRPr lang="tr-TR"/>
        </a:p>
      </dgm:t>
    </dgm:pt>
    <dgm:pt modelId="{2FCD36FC-5AB0-47E7-9E53-580594A8962C}" type="pres">
      <dgm:prSet presAssocID="{9C8E1C96-4088-4E77-8E09-C6B5D6042044}" presName="hierChild4" presStyleCnt="0"/>
      <dgm:spPr/>
    </dgm:pt>
    <dgm:pt modelId="{C50BCEC1-4E1C-4B8D-8B20-A4C4B20796BE}" type="pres">
      <dgm:prSet presAssocID="{9C8E1C96-4088-4E77-8E09-C6B5D6042044}" presName="hierChild5" presStyleCnt="0"/>
      <dgm:spPr/>
    </dgm:pt>
    <dgm:pt modelId="{E04866F5-2B28-421C-B667-BCAD53EB2F84}" type="pres">
      <dgm:prSet presAssocID="{315AF23F-97BE-462D-90A5-18E0A24AFFDE}" presName="Name37" presStyleLbl="parChTrans1D2" presStyleIdx="2" presStyleCnt="4"/>
      <dgm:spPr/>
      <dgm:t>
        <a:bodyPr/>
        <a:lstStyle/>
        <a:p>
          <a:endParaRPr lang="tr-TR"/>
        </a:p>
      </dgm:t>
    </dgm:pt>
    <dgm:pt modelId="{278653EE-7FB7-4A5A-AE1A-17CD66BC3981}" type="pres">
      <dgm:prSet presAssocID="{9C9F671A-BED1-41BE-905E-BA83FCE3ED98}" presName="hierRoot2" presStyleCnt="0">
        <dgm:presLayoutVars>
          <dgm:hierBranch val="init"/>
        </dgm:presLayoutVars>
      </dgm:prSet>
      <dgm:spPr/>
    </dgm:pt>
    <dgm:pt modelId="{78600BC6-E27A-491B-BA54-5E95A398A79E}" type="pres">
      <dgm:prSet presAssocID="{9C9F671A-BED1-41BE-905E-BA83FCE3ED98}" presName="rootComposite" presStyleCnt="0"/>
      <dgm:spPr/>
    </dgm:pt>
    <dgm:pt modelId="{BC0901E7-01C6-4151-B722-92A3AE31D572}" type="pres">
      <dgm:prSet presAssocID="{9C9F671A-BED1-41BE-905E-BA83FCE3ED98}" presName="rootText" presStyleLbl="node1" presStyleIdx="2" presStyleCnt="4" custScaleY="202513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69E96B41-850A-4EF7-A4DD-3724E0F1C665}" type="pres">
      <dgm:prSet presAssocID="{9C9F671A-BED1-41BE-905E-BA83FCE3ED98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BBF8D50-4381-4FAB-AF7B-3257932101F4}" type="pres">
      <dgm:prSet presAssocID="{9C9F671A-BED1-41BE-905E-BA83FCE3ED98}" presName="rootConnector" presStyleLbl="node2" presStyleIdx="0" presStyleCnt="0"/>
      <dgm:spPr/>
      <dgm:t>
        <a:bodyPr/>
        <a:lstStyle/>
        <a:p>
          <a:endParaRPr lang="tr-TR"/>
        </a:p>
      </dgm:t>
    </dgm:pt>
    <dgm:pt modelId="{5D4A2548-09B8-4640-826A-0FB01C2CD5D0}" type="pres">
      <dgm:prSet presAssocID="{9C9F671A-BED1-41BE-905E-BA83FCE3ED98}" presName="hierChild4" presStyleCnt="0"/>
      <dgm:spPr/>
    </dgm:pt>
    <dgm:pt modelId="{B5E06EDB-0405-4046-983D-B59A7C716581}" type="pres">
      <dgm:prSet presAssocID="{9C9F671A-BED1-41BE-905E-BA83FCE3ED98}" presName="hierChild5" presStyleCnt="0"/>
      <dgm:spPr/>
    </dgm:pt>
    <dgm:pt modelId="{AFBEB71E-CBED-4689-89AD-CCAAC6C0D9A4}" type="pres">
      <dgm:prSet presAssocID="{EF13D3D5-B0C3-4048-AF42-2BADB8FAB934}" presName="Name37" presStyleLbl="parChTrans1D2" presStyleIdx="3" presStyleCnt="4"/>
      <dgm:spPr/>
      <dgm:t>
        <a:bodyPr/>
        <a:lstStyle/>
        <a:p>
          <a:endParaRPr lang="tr-TR"/>
        </a:p>
      </dgm:t>
    </dgm:pt>
    <dgm:pt modelId="{3CB5B7B6-9F15-4036-ABB8-574AE311E414}" type="pres">
      <dgm:prSet presAssocID="{0FAE50EB-8747-4908-BE52-90E5F5529A40}" presName="hierRoot2" presStyleCnt="0">
        <dgm:presLayoutVars>
          <dgm:hierBranch val="init"/>
        </dgm:presLayoutVars>
      </dgm:prSet>
      <dgm:spPr/>
    </dgm:pt>
    <dgm:pt modelId="{703EA9B9-930A-4CBD-9A79-5DC87F9FE2B6}" type="pres">
      <dgm:prSet presAssocID="{0FAE50EB-8747-4908-BE52-90E5F5529A40}" presName="rootComposite" presStyleCnt="0"/>
      <dgm:spPr/>
    </dgm:pt>
    <dgm:pt modelId="{043EF472-D5BF-44BB-870C-C803CB2F071E}" type="pres">
      <dgm:prSet presAssocID="{0FAE50EB-8747-4908-BE52-90E5F5529A40}" presName="rootText" presStyleLbl="node1" presStyleIdx="3" presStyleCnt="4" custScaleY="204916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DF66B51A-3C68-4084-9694-38E8A788701A}" type="pres">
      <dgm:prSet presAssocID="{0FAE50EB-8747-4908-BE52-90E5F5529A40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2E3F66A-76A8-44DE-BD9B-E2EBDDA88582}" type="pres">
      <dgm:prSet presAssocID="{0FAE50EB-8747-4908-BE52-90E5F5529A40}" presName="rootConnector" presStyleLbl="node2" presStyleIdx="0" presStyleCnt="0"/>
      <dgm:spPr/>
      <dgm:t>
        <a:bodyPr/>
        <a:lstStyle/>
        <a:p>
          <a:endParaRPr lang="tr-TR"/>
        </a:p>
      </dgm:t>
    </dgm:pt>
    <dgm:pt modelId="{3E4FB95F-91B0-4253-BC92-7C26286FD4FE}" type="pres">
      <dgm:prSet presAssocID="{0FAE50EB-8747-4908-BE52-90E5F5529A40}" presName="hierChild4" presStyleCnt="0"/>
      <dgm:spPr/>
    </dgm:pt>
    <dgm:pt modelId="{23932890-24C6-40F3-BA54-84099D8CD8E3}" type="pres">
      <dgm:prSet presAssocID="{0FAE50EB-8747-4908-BE52-90E5F5529A40}" presName="hierChild5" presStyleCnt="0"/>
      <dgm:spPr/>
    </dgm:pt>
    <dgm:pt modelId="{48EAE497-6634-43F5-85E3-BF19279D0D3A}" type="pres">
      <dgm:prSet presAssocID="{B0D87486-8FCE-4A56-90D5-D4A0D8679721}" presName="hierChild3" presStyleCnt="0"/>
      <dgm:spPr/>
    </dgm:pt>
  </dgm:ptLst>
  <dgm:cxnLst>
    <dgm:cxn modelId="{907FAB25-73D3-4ADB-8F58-1F68B14F7D0A}" srcId="{B0D87486-8FCE-4A56-90D5-D4A0D8679721}" destId="{9C8E1C96-4088-4E77-8E09-C6B5D6042044}" srcOrd="1" destOrd="0" parTransId="{75D61FA1-2F11-4725-AB91-EDF19643B6AD}" sibTransId="{CFD3BF38-D8AC-4C57-B6C2-F8BD94736FD5}"/>
    <dgm:cxn modelId="{EAB47722-2666-495E-9F4C-7EA549E45314}" srcId="{9E0EC75B-51AB-4095-BF38-3A7CC4EFFEB0}" destId="{B0D87486-8FCE-4A56-90D5-D4A0D8679721}" srcOrd="0" destOrd="0" parTransId="{BAC70FFE-42C3-4DA0-988F-38C5C72B97EB}" sibTransId="{B66EB35B-8818-42F8-A1CA-5B6F3BCA6B9F}"/>
    <dgm:cxn modelId="{E945E2D0-2360-4FDF-AA7B-1B0E21EA8BF3}" srcId="{B0D87486-8FCE-4A56-90D5-D4A0D8679721}" destId="{9C9F671A-BED1-41BE-905E-BA83FCE3ED98}" srcOrd="2" destOrd="0" parTransId="{315AF23F-97BE-462D-90A5-18E0A24AFFDE}" sibTransId="{AFADFCA3-78C9-41AC-B185-B65399576D91}"/>
    <dgm:cxn modelId="{77DA46E6-6BFE-4BD2-BA02-66193424C137}" type="presOf" srcId="{1D9247D5-A90B-4E4D-BAB7-4A199D4C55EC}" destId="{DF66B51A-3C68-4084-9694-38E8A788701A}" srcOrd="0" destOrd="0" presId="urn:microsoft.com/office/officeart/2008/layout/NameandTitleOrganizationalChart"/>
    <dgm:cxn modelId="{CB6B4200-2465-4199-B4C9-B8C4AFB2AE35}" type="presOf" srcId="{EF13D3D5-B0C3-4048-AF42-2BADB8FAB934}" destId="{AFBEB71E-CBED-4689-89AD-CCAAC6C0D9A4}" srcOrd="0" destOrd="0" presId="urn:microsoft.com/office/officeart/2008/layout/NameandTitleOrganizationalChart"/>
    <dgm:cxn modelId="{3FA12B2E-1638-411F-8634-54FAFB871D06}" type="presOf" srcId="{AFADFCA3-78C9-41AC-B185-B65399576D91}" destId="{69E96B41-850A-4EF7-A4DD-3724E0F1C665}" srcOrd="0" destOrd="0" presId="urn:microsoft.com/office/officeart/2008/layout/NameandTitleOrganizationalChart"/>
    <dgm:cxn modelId="{1BFA4414-BACD-4497-A34A-BA47D08C6640}" type="presOf" srcId="{22932650-E0C7-4100-8E68-03CE91B71ED4}" destId="{59772492-8020-4D7B-81C0-2520D9593773}" srcOrd="0" destOrd="0" presId="urn:microsoft.com/office/officeart/2008/layout/NameandTitleOrganizationalChart"/>
    <dgm:cxn modelId="{C854BF56-D5EA-49A6-8DF9-C7B1C4F301CE}" type="presOf" srcId="{B0D87486-8FCE-4A56-90D5-D4A0D8679721}" destId="{033346DE-BF5A-45AD-A000-B4B6BD2A9289}" srcOrd="1" destOrd="0" presId="urn:microsoft.com/office/officeart/2008/layout/NameandTitleOrganizationalChart"/>
    <dgm:cxn modelId="{CF5F42F7-9B81-4AD0-9839-F25744F2B260}" type="presOf" srcId="{55F6EA41-230D-4468-854D-32FB2A8B5091}" destId="{2C704CE3-603D-4C97-A6CC-AB5E78581E4B}" srcOrd="0" destOrd="0" presId="urn:microsoft.com/office/officeart/2008/layout/NameandTitleOrganizationalChart"/>
    <dgm:cxn modelId="{C8412AE7-7B35-42E8-ABCC-D588DA7DB257}" type="presOf" srcId="{9C8E1C96-4088-4E77-8E09-C6B5D6042044}" destId="{E38C806A-2152-4FF7-9A23-1B8E91E94AB4}" srcOrd="1" destOrd="0" presId="urn:microsoft.com/office/officeart/2008/layout/NameandTitleOrganizationalChart"/>
    <dgm:cxn modelId="{E5B9DA58-9720-4063-B0FC-38BBD77F102C}" type="presOf" srcId="{55F6EA41-230D-4468-854D-32FB2A8B5091}" destId="{B772CC6B-C748-4F56-A2E6-A87C4108CDD3}" srcOrd="1" destOrd="0" presId="urn:microsoft.com/office/officeart/2008/layout/NameandTitleOrganizationalChart"/>
    <dgm:cxn modelId="{635974B4-7115-4004-8377-75E42BB341D4}" type="presOf" srcId="{75D61FA1-2F11-4725-AB91-EDF19643B6AD}" destId="{312FD714-3E64-4A69-9866-72D7F1047C9D}" srcOrd="0" destOrd="0" presId="urn:microsoft.com/office/officeart/2008/layout/NameandTitleOrganizationalChart"/>
    <dgm:cxn modelId="{33998BE2-14DB-4E3D-A84F-78717C3FAAE2}" type="presOf" srcId="{0FAE50EB-8747-4908-BE52-90E5F5529A40}" destId="{C2E3F66A-76A8-44DE-BD9B-E2EBDDA88582}" srcOrd="1" destOrd="0" presId="urn:microsoft.com/office/officeart/2008/layout/NameandTitleOrganizationalChart"/>
    <dgm:cxn modelId="{24D7D63B-487E-4603-B6CD-E03F93A16091}" type="presOf" srcId="{9C8E1C96-4088-4E77-8E09-C6B5D6042044}" destId="{786C5DCE-BA6C-4DB6-A77A-C1659703D70F}" srcOrd="0" destOrd="0" presId="urn:microsoft.com/office/officeart/2008/layout/NameandTitleOrganizationalChart"/>
    <dgm:cxn modelId="{319649E0-C4A1-465F-BFFE-1D8C6FD14EA9}" type="presOf" srcId="{0FAE50EB-8747-4908-BE52-90E5F5529A40}" destId="{043EF472-D5BF-44BB-870C-C803CB2F071E}" srcOrd="0" destOrd="0" presId="urn:microsoft.com/office/officeart/2008/layout/NameandTitleOrganizationalChart"/>
    <dgm:cxn modelId="{3C88E0F0-8D7B-455B-A47E-9D8EDCEFA6E5}" type="presOf" srcId="{B0D87486-8FCE-4A56-90D5-D4A0D8679721}" destId="{475FF408-4223-45C6-9730-4D003E81014F}" srcOrd="0" destOrd="0" presId="urn:microsoft.com/office/officeart/2008/layout/NameandTitleOrganizationalChart"/>
    <dgm:cxn modelId="{EC457B7F-6B3A-4369-9F36-2687733A4688}" srcId="{B0D87486-8FCE-4A56-90D5-D4A0D8679721}" destId="{0FAE50EB-8747-4908-BE52-90E5F5529A40}" srcOrd="3" destOrd="0" parTransId="{EF13D3D5-B0C3-4048-AF42-2BADB8FAB934}" sibTransId="{1D9247D5-A90B-4E4D-BAB7-4A199D4C55EC}"/>
    <dgm:cxn modelId="{272C841F-3653-4D3B-8180-D348A92D2780}" srcId="{B0D87486-8FCE-4A56-90D5-D4A0D8679721}" destId="{55F6EA41-230D-4468-854D-32FB2A8B5091}" srcOrd="0" destOrd="0" parTransId="{4F5CE2F6-330A-403C-B6FE-B98FE5B4A92F}" sibTransId="{22932650-E0C7-4100-8E68-03CE91B71ED4}"/>
    <dgm:cxn modelId="{788F2AA7-D9A8-460F-93B1-8C15F973A9CF}" type="presOf" srcId="{9C9F671A-BED1-41BE-905E-BA83FCE3ED98}" destId="{1BBF8D50-4381-4FAB-AF7B-3257932101F4}" srcOrd="1" destOrd="0" presId="urn:microsoft.com/office/officeart/2008/layout/NameandTitleOrganizationalChart"/>
    <dgm:cxn modelId="{368AB52F-48E1-4120-8776-FCF4BC9AEFBE}" type="presOf" srcId="{4F5CE2F6-330A-403C-B6FE-B98FE5B4A92F}" destId="{8A386DAB-FC0A-48BF-9733-9272E77BB37A}" srcOrd="0" destOrd="0" presId="urn:microsoft.com/office/officeart/2008/layout/NameandTitleOrganizationalChart"/>
    <dgm:cxn modelId="{88C7288E-0762-4DC7-8A4A-C77887738B28}" type="presOf" srcId="{9C9F671A-BED1-41BE-905E-BA83FCE3ED98}" destId="{BC0901E7-01C6-4151-B722-92A3AE31D572}" srcOrd="0" destOrd="0" presId="urn:microsoft.com/office/officeart/2008/layout/NameandTitleOrganizationalChart"/>
    <dgm:cxn modelId="{B624690E-1C68-40EC-B7BD-8E87DB1A065F}" type="presOf" srcId="{9E0EC75B-51AB-4095-BF38-3A7CC4EFFEB0}" destId="{D30C4DC7-254C-449E-8F52-E890D40B17D3}" srcOrd="0" destOrd="0" presId="urn:microsoft.com/office/officeart/2008/layout/NameandTitleOrganizationalChart"/>
    <dgm:cxn modelId="{0F3CA0EB-6CA0-43B6-A1FB-2E8C7D079AE8}" type="presOf" srcId="{CFD3BF38-D8AC-4C57-B6C2-F8BD94736FD5}" destId="{2F300681-B65A-405C-9F3E-2A6F833B914D}" srcOrd="0" destOrd="0" presId="urn:microsoft.com/office/officeart/2008/layout/NameandTitleOrganizationalChart"/>
    <dgm:cxn modelId="{E27AD771-12EE-4E13-B552-4BF4CD607288}" type="presOf" srcId="{315AF23F-97BE-462D-90A5-18E0A24AFFDE}" destId="{E04866F5-2B28-421C-B667-BCAD53EB2F84}" srcOrd="0" destOrd="0" presId="urn:microsoft.com/office/officeart/2008/layout/NameandTitleOrganizationalChart"/>
    <dgm:cxn modelId="{ED8B2E19-03D0-4A76-800F-E6DE46E75DA2}" type="presOf" srcId="{B66EB35B-8818-42F8-A1CA-5B6F3BCA6B9F}" destId="{E526AF51-5176-4211-AF0F-024A4FBC4562}" srcOrd="0" destOrd="0" presId="urn:microsoft.com/office/officeart/2008/layout/NameandTitleOrganizationalChart"/>
    <dgm:cxn modelId="{995D72C9-4A66-47AD-B3A4-900C485E9097}" type="presParOf" srcId="{D30C4DC7-254C-449E-8F52-E890D40B17D3}" destId="{76CA3BC8-A40D-4B6A-9C74-280800A45A72}" srcOrd="0" destOrd="0" presId="urn:microsoft.com/office/officeart/2008/layout/NameandTitleOrganizationalChart"/>
    <dgm:cxn modelId="{5C724433-1217-4144-ABE4-B2AE168DB4FF}" type="presParOf" srcId="{76CA3BC8-A40D-4B6A-9C74-280800A45A72}" destId="{72887568-EE7E-4543-89C7-E3E6B2A159C3}" srcOrd="0" destOrd="0" presId="urn:microsoft.com/office/officeart/2008/layout/NameandTitleOrganizationalChart"/>
    <dgm:cxn modelId="{022AAA9C-BFDC-4AF4-B1A9-5F428CA73F4B}" type="presParOf" srcId="{72887568-EE7E-4543-89C7-E3E6B2A159C3}" destId="{475FF408-4223-45C6-9730-4D003E81014F}" srcOrd="0" destOrd="0" presId="urn:microsoft.com/office/officeart/2008/layout/NameandTitleOrganizationalChart"/>
    <dgm:cxn modelId="{CCB38549-AF53-4567-985B-EA2991C70C25}" type="presParOf" srcId="{72887568-EE7E-4543-89C7-E3E6B2A159C3}" destId="{E526AF51-5176-4211-AF0F-024A4FBC4562}" srcOrd="1" destOrd="0" presId="urn:microsoft.com/office/officeart/2008/layout/NameandTitleOrganizationalChart"/>
    <dgm:cxn modelId="{6E6B570A-F5F5-46E5-BCE2-839023A6E97D}" type="presParOf" srcId="{72887568-EE7E-4543-89C7-E3E6B2A159C3}" destId="{033346DE-BF5A-45AD-A000-B4B6BD2A9289}" srcOrd="2" destOrd="0" presId="urn:microsoft.com/office/officeart/2008/layout/NameandTitleOrganizationalChart"/>
    <dgm:cxn modelId="{B51CDC47-ECD0-4025-AB40-6CC80B0D8AEC}" type="presParOf" srcId="{76CA3BC8-A40D-4B6A-9C74-280800A45A72}" destId="{262AA654-4A29-45C8-BEBA-F3B6A7B6DD29}" srcOrd="1" destOrd="0" presId="urn:microsoft.com/office/officeart/2008/layout/NameandTitleOrganizationalChart"/>
    <dgm:cxn modelId="{34623438-C53F-4EE5-ACC9-AEA2F1BDD045}" type="presParOf" srcId="{262AA654-4A29-45C8-BEBA-F3B6A7B6DD29}" destId="{8A386DAB-FC0A-48BF-9733-9272E77BB37A}" srcOrd="0" destOrd="0" presId="urn:microsoft.com/office/officeart/2008/layout/NameandTitleOrganizationalChart"/>
    <dgm:cxn modelId="{2E4CCE29-DF0B-49A4-BEB7-9C2BE6090536}" type="presParOf" srcId="{262AA654-4A29-45C8-BEBA-F3B6A7B6DD29}" destId="{6F7B64E1-E535-4686-B890-E84BA97F4B2D}" srcOrd="1" destOrd="0" presId="urn:microsoft.com/office/officeart/2008/layout/NameandTitleOrganizationalChart"/>
    <dgm:cxn modelId="{C81349C9-E0B0-4D9C-AF63-8EA83E102CA6}" type="presParOf" srcId="{6F7B64E1-E535-4686-B890-E84BA97F4B2D}" destId="{C74BA7AA-98B2-4513-89A3-958375C5F97F}" srcOrd="0" destOrd="0" presId="urn:microsoft.com/office/officeart/2008/layout/NameandTitleOrganizationalChart"/>
    <dgm:cxn modelId="{53D1410E-DF09-4CD2-8272-F4BA5BB7C0CC}" type="presParOf" srcId="{C74BA7AA-98B2-4513-89A3-958375C5F97F}" destId="{2C704CE3-603D-4C97-A6CC-AB5E78581E4B}" srcOrd="0" destOrd="0" presId="urn:microsoft.com/office/officeart/2008/layout/NameandTitleOrganizationalChart"/>
    <dgm:cxn modelId="{7BCB3713-48BD-432A-9B59-6E38A5191DEB}" type="presParOf" srcId="{C74BA7AA-98B2-4513-89A3-958375C5F97F}" destId="{59772492-8020-4D7B-81C0-2520D9593773}" srcOrd="1" destOrd="0" presId="urn:microsoft.com/office/officeart/2008/layout/NameandTitleOrganizationalChart"/>
    <dgm:cxn modelId="{C35D5FD7-D0D3-443B-8D22-5888BE5FB524}" type="presParOf" srcId="{C74BA7AA-98B2-4513-89A3-958375C5F97F}" destId="{B772CC6B-C748-4F56-A2E6-A87C4108CDD3}" srcOrd="2" destOrd="0" presId="urn:microsoft.com/office/officeart/2008/layout/NameandTitleOrganizationalChart"/>
    <dgm:cxn modelId="{842E1B5A-7669-40C0-85F0-6DFA4F04F30C}" type="presParOf" srcId="{6F7B64E1-E535-4686-B890-E84BA97F4B2D}" destId="{C58A3B49-4EFD-4D7F-822E-1246CE90DD17}" srcOrd="1" destOrd="0" presId="urn:microsoft.com/office/officeart/2008/layout/NameandTitleOrganizationalChart"/>
    <dgm:cxn modelId="{EDDC0A27-ABCD-440E-BCEC-4BE28E4BC12B}" type="presParOf" srcId="{6F7B64E1-E535-4686-B890-E84BA97F4B2D}" destId="{45C5FDDD-DC0A-4E1D-AEB8-6FC48157E859}" srcOrd="2" destOrd="0" presId="urn:microsoft.com/office/officeart/2008/layout/NameandTitleOrganizationalChart"/>
    <dgm:cxn modelId="{17B2FEDA-E26D-43F2-AC4F-EF41CBAF5A71}" type="presParOf" srcId="{262AA654-4A29-45C8-BEBA-F3B6A7B6DD29}" destId="{312FD714-3E64-4A69-9866-72D7F1047C9D}" srcOrd="2" destOrd="0" presId="urn:microsoft.com/office/officeart/2008/layout/NameandTitleOrganizationalChart"/>
    <dgm:cxn modelId="{E7D769C8-2124-4F4F-A0DC-BFD79E8B85F0}" type="presParOf" srcId="{262AA654-4A29-45C8-BEBA-F3B6A7B6DD29}" destId="{2E7CC0FB-F2EB-40BE-B513-1373923BD06D}" srcOrd="3" destOrd="0" presId="urn:microsoft.com/office/officeart/2008/layout/NameandTitleOrganizationalChart"/>
    <dgm:cxn modelId="{A34F22E2-2A28-4A28-91F6-5E4D217A197A}" type="presParOf" srcId="{2E7CC0FB-F2EB-40BE-B513-1373923BD06D}" destId="{66C02781-7272-4497-9ACB-4C78B76C3D10}" srcOrd="0" destOrd="0" presId="urn:microsoft.com/office/officeart/2008/layout/NameandTitleOrganizationalChart"/>
    <dgm:cxn modelId="{7B218175-C34C-45DE-83D6-0DCE477B0B54}" type="presParOf" srcId="{66C02781-7272-4497-9ACB-4C78B76C3D10}" destId="{786C5DCE-BA6C-4DB6-A77A-C1659703D70F}" srcOrd="0" destOrd="0" presId="urn:microsoft.com/office/officeart/2008/layout/NameandTitleOrganizationalChart"/>
    <dgm:cxn modelId="{486C0A3C-1E82-43FA-BFC9-98994DFA4E2E}" type="presParOf" srcId="{66C02781-7272-4497-9ACB-4C78B76C3D10}" destId="{2F300681-B65A-405C-9F3E-2A6F833B914D}" srcOrd="1" destOrd="0" presId="urn:microsoft.com/office/officeart/2008/layout/NameandTitleOrganizationalChart"/>
    <dgm:cxn modelId="{48DC627D-2705-4ECE-B189-5718701B1413}" type="presParOf" srcId="{66C02781-7272-4497-9ACB-4C78B76C3D10}" destId="{E38C806A-2152-4FF7-9A23-1B8E91E94AB4}" srcOrd="2" destOrd="0" presId="urn:microsoft.com/office/officeart/2008/layout/NameandTitleOrganizationalChart"/>
    <dgm:cxn modelId="{725A5812-05E1-499B-89C6-FDCB11458416}" type="presParOf" srcId="{2E7CC0FB-F2EB-40BE-B513-1373923BD06D}" destId="{2FCD36FC-5AB0-47E7-9E53-580594A8962C}" srcOrd="1" destOrd="0" presId="urn:microsoft.com/office/officeart/2008/layout/NameandTitleOrganizationalChart"/>
    <dgm:cxn modelId="{7D0ECDB4-9FFE-4D79-9A37-C5E6B7B3B066}" type="presParOf" srcId="{2E7CC0FB-F2EB-40BE-B513-1373923BD06D}" destId="{C50BCEC1-4E1C-4B8D-8B20-A4C4B20796BE}" srcOrd="2" destOrd="0" presId="urn:microsoft.com/office/officeart/2008/layout/NameandTitleOrganizationalChart"/>
    <dgm:cxn modelId="{86C5F92D-0012-407C-8601-D4F443EAFD2A}" type="presParOf" srcId="{262AA654-4A29-45C8-BEBA-F3B6A7B6DD29}" destId="{E04866F5-2B28-421C-B667-BCAD53EB2F84}" srcOrd="4" destOrd="0" presId="urn:microsoft.com/office/officeart/2008/layout/NameandTitleOrganizationalChart"/>
    <dgm:cxn modelId="{55685585-0E42-4FCD-AB7B-07E188B9329C}" type="presParOf" srcId="{262AA654-4A29-45C8-BEBA-F3B6A7B6DD29}" destId="{278653EE-7FB7-4A5A-AE1A-17CD66BC3981}" srcOrd="5" destOrd="0" presId="urn:microsoft.com/office/officeart/2008/layout/NameandTitleOrganizationalChart"/>
    <dgm:cxn modelId="{BDBCFD4B-63AA-4133-BC8D-41E2D6028B19}" type="presParOf" srcId="{278653EE-7FB7-4A5A-AE1A-17CD66BC3981}" destId="{78600BC6-E27A-491B-BA54-5E95A398A79E}" srcOrd="0" destOrd="0" presId="urn:microsoft.com/office/officeart/2008/layout/NameandTitleOrganizationalChart"/>
    <dgm:cxn modelId="{3D90F96F-F24B-4C76-859F-646B10B6E586}" type="presParOf" srcId="{78600BC6-E27A-491B-BA54-5E95A398A79E}" destId="{BC0901E7-01C6-4151-B722-92A3AE31D572}" srcOrd="0" destOrd="0" presId="urn:microsoft.com/office/officeart/2008/layout/NameandTitleOrganizationalChart"/>
    <dgm:cxn modelId="{2B0C9E63-8273-40AC-A0E4-A9B02B962F36}" type="presParOf" srcId="{78600BC6-E27A-491B-BA54-5E95A398A79E}" destId="{69E96B41-850A-4EF7-A4DD-3724E0F1C665}" srcOrd="1" destOrd="0" presId="urn:microsoft.com/office/officeart/2008/layout/NameandTitleOrganizationalChart"/>
    <dgm:cxn modelId="{6C68147D-F31E-4350-8876-57D46168FE91}" type="presParOf" srcId="{78600BC6-E27A-491B-BA54-5E95A398A79E}" destId="{1BBF8D50-4381-4FAB-AF7B-3257932101F4}" srcOrd="2" destOrd="0" presId="urn:microsoft.com/office/officeart/2008/layout/NameandTitleOrganizationalChart"/>
    <dgm:cxn modelId="{994116D7-AD23-4C6C-B89D-9506792DA815}" type="presParOf" srcId="{278653EE-7FB7-4A5A-AE1A-17CD66BC3981}" destId="{5D4A2548-09B8-4640-826A-0FB01C2CD5D0}" srcOrd="1" destOrd="0" presId="urn:microsoft.com/office/officeart/2008/layout/NameandTitleOrganizationalChart"/>
    <dgm:cxn modelId="{4C905D5F-EF3E-4721-BBFA-C0AFB3ED5EF5}" type="presParOf" srcId="{278653EE-7FB7-4A5A-AE1A-17CD66BC3981}" destId="{B5E06EDB-0405-4046-983D-B59A7C716581}" srcOrd="2" destOrd="0" presId="urn:microsoft.com/office/officeart/2008/layout/NameandTitleOrganizationalChart"/>
    <dgm:cxn modelId="{9ACD5DA5-5407-4E03-9463-BBE6BDB3D67A}" type="presParOf" srcId="{262AA654-4A29-45C8-BEBA-F3B6A7B6DD29}" destId="{AFBEB71E-CBED-4689-89AD-CCAAC6C0D9A4}" srcOrd="6" destOrd="0" presId="urn:microsoft.com/office/officeart/2008/layout/NameandTitleOrganizationalChart"/>
    <dgm:cxn modelId="{263BD43A-0ADE-497A-9AC4-EDFDE4C7F329}" type="presParOf" srcId="{262AA654-4A29-45C8-BEBA-F3B6A7B6DD29}" destId="{3CB5B7B6-9F15-4036-ABB8-574AE311E414}" srcOrd="7" destOrd="0" presId="urn:microsoft.com/office/officeart/2008/layout/NameandTitleOrganizationalChart"/>
    <dgm:cxn modelId="{ACD25C9B-DD56-43D0-97C4-307857576C83}" type="presParOf" srcId="{3CB5B7B6-9F15-4036-ABB8-574AE311E414}" destId="{703EA9B9-930A-4CBD-9A79-5DC87F9FE2B6}" srcOrd="0" destOrd="0" presId="urn:microsoft.com/office/officeart/2008/layout/NameandTitleOrganizationalChart"/>
    <dgm:cxn modelId="{D345F350-2734-463E-8027-A5951ACDA2C9}" type="presParOf" srcId="{703EA9B9-930A-4CBD-9A79-5DC87F9FE2B6}" destId="{043EF472-D5BF-44BB-870C-C803CB2F071E}" srcOrd="0" destOrd="0" presId="urn:microsoft.com/office/officeart/2008/layout/NameandTitleOrganizationalChart"/>
    <dgm:cxn modelId="{0D09D31E-3332-4E4B-A9EA-D3E928E55522}" type="presParOf" srcId="{703EA9B9-930A-4CBD-9A79-5DC87F9FE2B6}" destId="{DF66B51A-3C68-4084-9694-38E8A788701A}" srcOrd="1" destOrd="0" presId="urn:microsoft.com/office/officeart/2008/layout/NameandTitleOrganizationalChart"/>
    <dgm:cxn modelId="{492FE181-2053-4D65-AD2A-1E77ED8DA809}" type="presParOf" srcId="{703EA9B9-930A-4CBD-9A79-5DC87F9FE2B6}" destId="{C2E3F66A-76A8-44DE-BD9B-E2EBDDA88582}" srcOrd="2" destOrd="0" presId="urn:microsoft.com/office/officeart/2008/layout/NameandTitleOrganizationalChart"/>
    <dgm:cxn modelId="{C430BCB3-5A7B-4A42-A246-0D4E3C09BE5D}" type="presParOf" srcId="{3CB5B7B6-9F15-4036-ABB8-574AE311E414}" destId="{3E4FB95F-91B0-4253-BC92-7C26286FD4FE}" srcOrd="1" destOrd="0" presId="urn:microsoft.com/office/officeart/2008/layout/NameandTitleOrganizationalChart"/>
    <dgm:cxn modelId="{1BD777EE-87DC-4072-AA0E-966A29C9F592}" type="presParOf" srcId="{3CB5B7B6-9F15-4036-ABB8-574AE311E414}" destId="{23932890-24C6-40F3-BA54-84099D8CD8E3}" srcOrd="2" destOrd="0" presId="urn:microsoft.com/office/officeart/2008/layout/NameandTitleOrganizationalChart"/>
    <dgm:cxn modelId="{3BB3E46A-033D-44DF-AF34-57A7A081BD98}" type="presParOf" srcId="{76CA3BC8-A40D-4B6A-9C74-280800A45A72}" destId="{48EAE497-6634-43F5-85E3-BF19279D0D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56FCE-791E-4970-B19B-E27861822FC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24B053F-02D5-4B11-B9E1-00F7C8D57EA7}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15C1ACA4-7D8F-42AD-A48E-87A4B61A8330}" type="parTrans" cxnId="{F19DE510-3306-4DF4-B2E3-FA8FF05E803D}">
      <dgm:prSet/>
      <dgm:spPr/>
      <dgm:t>
        <a:bodyPr/>
        <a:lstStyle/>
        <a:p>
          <a:endParaRPr lang="tr-TR"/>
        </a:p>
      </dgm:t>
    </dgm:pt>
    <dgm:pt modelId="{D8B6EAB7-AC6E-49EF-998C-CC28EAD4E0DD}" type="sibTrans" cxnId="{F19DE510-3306-4DF4-B2E3-FA8FF05E803D}">
      <dgm:prSet/>
      <dgm:spPr/>
      <dgm:t>
        <a:bodyPr/>
        <a:lstStyle/>
        <a:p>
          <a:endParaRPr lang="tr-TR"/>
        </a:p>
      </dgm:t>
    </dgm:pt>
    <dgm:pt modelId="{D39D6456-4854-4D7F-97F4-28A73BE33053}">
      <dgm:prSet phldrT="[Metin]"/>
      <dgm:spPr/>
      <dgm:t>
        <a:bodyPr/>
        <a:lstStyle/>
        <a:p>
          <a:r>
            <a:rPr lang="tr-TR" b="1" dirty="0" smtClean="0"/>
            <a:t> CD-ROM (D:)</a:t>
          </a:r>
          <a:endParaRPr lang="tr-TR" b="1" dirty="0"/>
        </a:p>
      </dgm:t>
    </dgm:pt>
    <dgm:pt modelId="{8DCFAFC9-29DB-4A21-9E02-B6FEAF4C56F2}" type="parTrans" cxnId="{AE8B9A81-D448-4F21-BD2A-82A30BF3A98D}">
      <dgm:prSet/>
      <dgm:spPr/>
      <dgm:t>
        <a:bodyPr/>
        <a:lstStyle/>
        <a:p>
          <a:endParaRPr lang="tr-TR"/>
        </a:p>
      </dgm:t>
    </dgm:pt>
    <dgm:pt modelId="{D93E12FC-4AD2-4C17-8066-AB79F9DB6DE5}" type="sibTrans" cxnId="{AE8B9A81-D448-4F21-BD2A-82A30BF3A98D}">
      <dgm:prSet/>
      <dgm:spPr/>
      <dgm:t>
        <a:bodyPr/>
        <a:lstStyle/>
        <a:p>
          <a:endParaRPr lang="tr-TR"/>
        </a:p>
      </dgm:t>
    </dgm:pt>
    <dgm:pt modelId="{153BD34F-70D2-4A85-B9ED-6DCC17D8A48F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0EBFC6D1-A58E-4406-923C-AF07AB815BFF}" type="parTrans" cxnId="{A9DF032B-75E8-4F8E-B8C6-A2307DB3BB99}">
      <dgm:prSet/>
      <dgm:spPr/>
      <dgm:t>
        <a:bodyPr/>
        <a:lstStyle/>
        <a:p>
          <a:endParaRPr lang="tr-TR"/>
        </a:p>
      </dgm:t>
    </dgm:pt>
    <dgm:pt modelId="{7BDAB27A-CD6D-47F7-9F5E-48C0FF780AA4}" type="sibTrans" cxnId="{A9DF032B-75E8-4F8E-B8C6-A2307DB3BB99}">
      <dgm:prSet/>
      <dgm:spPr/>
      <dgm:t>
        <a:bodyPr/>
        <a:lstStyle/>
        <a:p>
          <a:endParaRPr lang="tr-TR"/>
        </a:p>
      </dgm:t>
    </dgm:pt>
    <dgm:pt modelId="{2F498ED6-7D68-4456-8185-1F5E9CD32A77}">
      <dgm:prSet phldrT="[Metin]"/>
      <dgm:spPr/>
      <dgm:t>
        <a:bodyPr/>
        <a:lstStyle/>
        <a:p>
          <a:pPr algn="l"/>
          <a:r>
            <a:rPr lang="tr-TR" b="1" dirty="0" smtClean="0"/>
            <a:t> Filmler</a:t>
          </a:r>
          <a:endParaRPr lang="tr-TR" b="1" dirty="0"/>
        </a:p>
      </dgm:t>
    </dgm:pt>
    <dgm:pt modelId="{345D4DB0-1AA5-4FED-81EB-637E380FCE1F}" type="parTrans" cxnId="{CC8E8629-3D57-40FE-8E27-B718CE3A404A}">
      <dgm:prSet/>
      <dgm:spPr/>
      <dgm:t>
        <a:bodyPr/>
        <a:lstStyle/>
        <a:p>
          <a:endParaRPr lang="tr-TR"/>
        </a:p>
      </dgm:t>
    </dgm:pt>
    <dgm:pt modelId="{662D700D-ABE1-4536-A38D-193D025B8C24}" type="sibTrans" cxnId="{CC8E8629-3D57-40FE-8E27-B718CE3A404A}">
      <dgm:prSet/>
      <dgm:spPr/>
      <dgm:t>
        <a:bodyPr/>
        <a:lstStyle/>
        <a:p>
          <a:endParaRPr lang="tr-TR"/>
        </a:p>
      </dgm:t>
    </dgm:pt>
    <dgm:pt modelId="{D2509419-6920-4E26-A180-EEFF2C0D6651}">
      <dgm:prSet phldrT="[Metin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A06DC898-6366-49A2-AC82-8974FC0B82C9}" type="parTrans" cxnId="{917C64EF-D598-4EF2-8142-A8EF26D8C18A}">
      <dgm:prSet/>
      <dgm:spPr/>
      <dgm:t>
        <a:bodyPr/>
        <a:lstStyle/>
        <a:p>
          <a:endParaRPr lang="tr-TR"/>
        </a:p>
      </dgm:t>
    </dgm:pt>
    <dgm:pt modelId="{6F572F51-1637-4549-9448-A0628C7E4654}" type="sibTrans" cxnId="{917C64EF-D598-4EF2-8142-A8EF26D8C18A}">
      <dgm:prSet/>
      <dgm:spPr/>
      <dgm:t>
        <a:bodyPr/>
        <a:lstStyle/>
        <a:p>
          <a:endParaRPr lang="tr-TR"/>
        </a:p>
      </dgm:t>
    </dgm:pt>
    <dgm:pt modelId="{60334C1A-0125-4A4C-BE8D-8874F93982F9}">
      <dgm:prSet phldrT="[Metin]"/>
      <dgm:spPr/>
      <dgm:t>
        <a:bodyPr/>
        <a:lstStyle/>
        <a:p>
          <a:r>
            <a:rPr lang="tr-TR" b="1" dirty="0" smtClean="0"/>
            <a:t> Çanakkale.avi</a:t>
          </a:r>
          <a:endParaRPr lang="tr-TR" b="1" dirty="0"/>
        </a:p>
      </dgm:t>
    </dgm:pt>
    <dgm:pt modelId="{36039DDF-7DA4-4FC6-B9A3-0972B9DF0C1C}" type="parTrans" cxnId="{E9B42A46-8F8C-4DF2-9FA9-C0AB87094990}">
      <dgm:prSet/>
      <dgm:spPr/>
      <dgm:t>
        <a:bodyPr/>
        <a:lstStyle/>
        <a:p>
          <a:endParaRPr lang="tr-TR"/>
        </a:p>
      </dgm:t>
    </dgm:pt>
    <dgm:pt modelId="{1D8993DF-491F-4EC4-9E5D-72D2F361165C}" type="sibTrans" cxnId="{E9B42A46-8F8C-4DF2-9FA9-C0AB87094990}">
      <dgm:prSet/>
      <dgm:spPr/>
      <dgm:t>
        <a:bodyPr/>
        <a:lstStyle/>
        <a:p>
          <a:endParaRPr lang="tr-TR"/>
        </a:p>
      </dgm:t>
    </dgm:pt>
    <dgm:pt modelId="{9A9DFF28-DF0A-492D-B390-A05ADD507CA7}" type="pres">
      <dgm:prSet presAssocID="{D7F56FCE-791E-4970-B19B-E27861822F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C042AB-72B5-4014-8AA0-740F3BB70675}" type="pres">
      <dgm:prSet presAssocID="{C24B053F-02D5-4B11-B9E1-00F7C8D57EA7}" presName="composite" presStyleCnt="0"/>
      <dgm:spPr/>
    </dgm:pt>
    <dgm:pt modelId="{31791072-3B55-4E7E-96B4-9334E8F46E50}" type="pres">
      <dgm:prSet presAssocID="{C24B053F-02D5-4B11-B9E1-00F7C8D57E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14E5D9-8B2E-4C5F-A7CC-6C453EF33126}" type="pres">
      <dgm:prSet presAssocID="{C24B053F-02D5-4B11-B9E1-00F7C8D57EA7}" presName="parSh" presStyleLbl="node1" presStyleIdx="0" presStyleCnt="3" custScaleX="53928" custScaleY="155370" custLinFactNeighborX="19832" custLinFactNeighborY="-13016"/>
      <dgm:spPr/>
      <dgm:t>
        <a:bodyPr/>
        <a:lstStyle/>
        <a:p>
          <a:endParaRPr lang="tr-TR"/>
        </a:p>
      </dgm:t>
    </dgm:pt>
    <dgm:pt modelId="{3E9A0795-1155-475D-A17F-837676D510DA}" type="pres">
      <dgm:prSet presAssocID="{C24B053F-02D5-4B11-B9E1-00F7C8D57EA7}" presName="desTx" presStyleLbl="fgAcc1" presStyleIdx="0" presStyleCnt="3" custScaleX="65508" custScaleY="38904" custLinFactNeighborX="-188" custLinFactNeighborY="353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8AD01-C4D9-4EA0-B3B3-D1A30BED59CD}" type="pres">
      <dgm:prSet presAssocID="{D8B6EAB7-AC6E-49EF-998C-CC28EAD4E0DD}" presName="sibTrans" presStyleLbl="sibTrans2D1" presStyleIdx="0" presStyleCnt="2" custLinFactNeighborY="22205"/>
      <dgm:spPr/>
      <dgm:t>
        <a:bodyPr/>
        <a:lstStyle/>
        <a:p>
          <a:endParaRPr lang="tr-TR"/>
        </a:p>
      </dgm:t>
    </dgm:pt>
    <dgm:pt modelId="{5B39F237-385F-4740-9E6C-29FB8620F8BC}" type="pres">
      <dgm:prSet presAssocID="{D8B6EAB7-AC6E-49EF-998C-CC28EAD4E0DD}" presName="connTx" presStyleLbl="sibTrans2D1" presStyleIdx="0" presStyleCnt="2"/>
      <dgm:spPr/>
      <dgm:t>
        <a:bodyPr/>
        <a:lstStyle/>
        <a:p>
          <a:endParaRPr lang="tr-TR"/>
        </a:p>
      </dgm:t>
    </dgm:pt>
    <dgm:pt modelId="{B28558FE-28DB-48E0-BBD2-CC8526E221E7}" type="pres">
      <dgm:prSet presAssocID="{153BD34F-70D2-4A85-B9ED-6DCC17D8A48F}" presName="composite" presStyleCnt="0"/>
      <dgm:spPr/>
    </dgm:pt>
    <dgm:pt modelId="{CD6B8503-6BAA-4238-906F-446C62F0C2A1}" type="pres">
      <dgm:prSet presAssocID="{153BD34F-70D2-4A85-B9ED-6DCC17D8A48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BE4B22-7B2C-4C20-8B04-2F00D8B2F5B5}" type="pres">
      <dgm:prSet presAssocID="{153BD34F-70D2-4A85-B9ED-6DCC17D8A48F}" presName="parSh" presStyleLbl="node1" presStyleIdx="1" presStyleCnt="3" custScaleX="55222" custScaleY="147478" custLinFactNeighborX="13458" custLinFactNeighborY="-14989"/>
      <dgm:spPr/>
      <dgm:t>
        <a:bodyPr/>
        <a:lstStyle/>
        <a:p>
          <a:endParaRPr lang="tr-TR"/>
        </a:p>
      </dgm:t>
    </dgm:pt>
    <dgm:pt modelId="{539F4980-EFC2-4D22-8DDF-144E534DC21B}" type="pres">
      <dgm:prSet presAssocID="{153BD34F-70D2-4A85-B9ED-6DCC17D8A48F}" presName="desTx" presStyleLbl="fgAcc1" presStyleIdx="1" presStyleCnt="3" custScaleX="69840" custScaleY="38904" custLinFactNeighborX="-7809" custLinFactNeighborY="251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D0B477-5EB1-4F50-BF68-86AA06BC636F}" type="pres">
      <dgm:prSet presAssocID="{7BDAB27A-CD6D-47F7-9F5E-48C0FF780AA4}" presName="sibTrans" presStyleLbl="sibTrans2D1" presStyleIdx="1" presStyleCnt="2" custAng="21548452" custLinFactNeighborY="22565"/>
      <dgm:spPr/>
      <dgm:t>
        <a:bodyPr/>
        <a:lstStyle/>
        <a:p>
          <a:endParaRPr lang="tr-TR"/>
        </a:p>
      </dgm:t>
    </dgm:pt>
    <dgm:pt modelId="{54623A92-CADB-47CE-9695-8B0C6C0ADAE3}" type="pres">
      <dgm:prSet presAssocID="{7BDAB27A-CD6D-47F7-9F5E-48C0FF780AA4}" presName="connTx" presStyleLbl="sibTrans2D1" presStyleIdx="1" presStyleCnt="2"/>
      <dgm:spPr/>
      <dgm:t>
        <a:bodyPr/>
        <a:lstStyle/>
        <a:p>
          <a:endParaRPr lang="tr-TR"/>
        </a:p>
      </dgm:t>
    </dgm:pt>
    <dgm:pt modelId="{9B4418D0-EFD7-4294-B1E7-9B10809413F5}" type="pres">
      <dgm:prSet presAssocID="{D2509419-6920-4E26-A180-EEFF2C0D6651}" presName="composite" presStyleCnt="0"/>
      <dgm:spPr/>
    </dgm:pt>
    <dgm:pt modelId="{F64D4B4A-2FFA-44BD-AEEE-0B2ED25D0B74}" type="pres">
      <dgm:prSet presAssocID="{D2509419-6920-4E26-A180-EEFF2C0D665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09F3B0-3A2D-4708-8495-D81F3AE710A4}" type="pres">
      <dgm:prSet presAssocID="{D2509419-6920-4E26-A180-EEFF2C0D6651}" presName="parSh" presStyleLbl="node1" presStyleIdx="2" presStyleCnt="3" custScaleX="57603" custScaleY="162210" custLinFactNeighborX="5265" custLinFactNeighborY="-13332"/>
      <dgm:spPr/>
      <dgm:t>
        <a:bodyPr/>
        <a:lstStyle/>
        <a:p>
          <a:endParaRPr lang="tr-TR"/>
        </a:p>
      </dgm:t>
    </dgm:pt>
    <dgm:pt modelId="{46145116-EEE7-439E-9483-B1FABF3889E6}" type="pres">
      <dgm:prSet presAssocID="{D2509419-6920-4E26-A180-EEFF2C0D6651}" presName="desTx" presStyleLbl="fgAcc1" presStyleIdx="2" presStyleCnt="3" custScaleX="72675" custScaleY="41508" custLinFactNeighborX="-12250" custLinFactNeighborY="275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A95013F-F6CB-4BCF-B43D-3BB95D0D491A}" type="presOf" srcId="{153BD34F-70D2-4A85-B9ED-6DCC17D8A48F}" destId="{57BE4B22-7B2C-4C20-8B04-2F00D8B2F5B5}" srcOrd="1" destOrd="0" presId="urn:microsoft.com/office/officeart/2005/8/layout/process3"/>
    <dgm:cxn modelId="{2DA6B753-F4E5-462A-B508-1A9DB578195B}" type="presOf" srcId="{153BD34F-70D2-4A85-B9ED-6DCC17D8A48F}" destId="{CD6B8503-6BAA-4238-906F-446C62F0C2A1}" srcOrd="0" destOrd="0" presId="urn:microsoft.com/office/officeart/2005/8/layout/process3"/>
    <dgm:cxn modelId="{F19DE510-3306-4DF4-B2E3-FA8FF05E803D}" srcId="{D7F56FCE-791E-4970-B19B-E27861822FCF}" destId="{C24B053F-02D5-4B11-B9E1-00F7C8D57EA7}" srcOrd="0" destOrd="0" parTransId="{15C1ACA4-7D8F-42AD-A48E-87A4B61A8330}" sibTransId="{D8B6EAB7-AC6E-49EF-998C-CC28EAD4E0DD}"/>
    <dgm:cxn modelId="{917C64EF-D598-4EF2-8142-A8EF26D8C18A}" srcId="{D7F56FCE-791E-4970-B19B-E27861822FCF}" destId="{D2509419-6920-4E26-A180-EEFF2C0D6651}" srcOrd="2" destOrd="0" parTransId="{A06DC898-6366-49A2-AC82-8974FC0B82C9}" sibTransId="{6F572F51-1637-4549-9448-A0628C7E4654}"/>
    <dgm:cxn modelId="{2E23A28D-DF29-4ABC-A965-18849F1B0FA0}" type="presOf" srcId="{7BDAB27A-CD6D-47F7-9F5E-48C0FF780AA4}" destId="{22D0B477-5EB1-4F50-BF68-86AA06BC636F}" srcOrd="0" destOrd="0" presId="urn:microsoft.com/office/officeart/2005/8/layout/process3"/>
    <dgm:cxn modelId="{7301667F-79DC-40F3-B729-EA69441DA414}" type="presOf" srcId="{D8B6EAB7-AC6E-49EF-998C-CC28EAD4E0DD}" destId="{BEC8AD01-C4D9-4EA0-B3B3-D1A30BED59CD}" srcOrd="0" destOrd="0" presId="urn:microsoft.com/office/officeart/2005/8/layout/process3"/>
    <dgm:cxn modelId="{7C44884D-6A0B-4A02-97AA-9C3DAE3E9EB5}" type="presOf" srcId="{D2509419-6920-4E26-A180-EEFF2C0D6651}" destId="{AE09F3B0-3A2D-4708-8495-D81F3AE710A4}" srcOrd="1" destOrd="0" presId="urn:microsoft.com/office/officeart/2005/8/layout/process3"/>
    <dgm:cxn modelId="{FBA029FC-55A5-497F-B7E5-B0037E8FD3E6}" type="presOf" srcId="{7BDAB27A-CD6D-47F7-9F5E-48C0FF780AA4}" destId="{54623A92-CADB-47CE-9695-8B0C6C0ADAE3}" srcOrd="1" destOrd="0" presId="urn:microsoft.com/office/officeart/2005/8/layout/process3"/>
    <dgm:cxn modelId="{375A39B9-9326-47C4-BC5F-4D377A3B2FA7}" type="presOf" srcId="{C24B053F-02D5-4B11-B9E1-00F7C8D57EA7}" destId="{5014E5D9-8B2E-4C5F-A7CC-6C453EF33126}" srcOrd="1" destOrd="0" presId="urn:microsoft.com/office/officeart/2005/8/layout/process3"/>
    <dgm:cxn modelId="{6CD0C54F-E382-4C60-8DD3-83E34B5BDFDC}" type="presOf" srcId="{C24B053F-02D5-4B11-B9E1-00F7C8D57EA7}" destId="{31791072-3B55-4E7E-96B4-9334E8F46E50}" srcOrd="0" destOrd="0" presId="urn:microsoft.com/office/officeart/2005/8/layout/process3"/>
    <dgm:cxn modelId="{F34E9FBE-D847-4062-9ED9-EE7C183C455A}" type="presOf" srcId="{60334C1A-0125-4A4C-BE8D-8874F93982F9}" destId="{46145116-EEE7-439E-9483-B1FABF3889E6}" srcOrd="0" destOrd="0" presId="urn:microsoft.com/office/officeart/2005/8/layout/process3"/>
    <dgm:cxn modelId="{0B1A497C-3599-4F9F-AC67-651D0A92C752}" type="presOf" srcId="{D39D6456-4854-4D7F-97F4-28A73BE33053}" destId="{3E9A0795-1155-475D-A17F-837676D510DA}" srcOrd="0" destOrd="0" presId="urn:microsoft.com/office/officeart/2005/8/layout/process3"/>
    <dgm:cxn modelId="{9B9AAB9A-056D-45C1-AB51-5055B6761653}" type="presOf" srcId="{2F498ED6-7D68-4456-8185-1F5E9CD32A77}" destId="{539F4980-EFC2-4D22-8DDF-144E534DC21B}" srcOrd="0" destOrd="0" presId="urn:microsoft.com/office/officeart/2005/8/layout/process3"/>
    <dgm:cxn modelId="{CC8E8629-3D57-40FE-8E27-B718CE3A404A}" srcId="{153BD34F-70D2-4A85-B9ED-6DCC17D8A48F}" destId="{2F498ED6-7D68-4456-8185-1F5E9CD32A77}" srcOrd="0" destOrd="0" parTransId="{345D4DB0-1AA5-4FED-81EB-637E380FCE1F}" sibTransId="{662D700D-ABE1-4536-A38D-193D025B8C24}"/>
    <dgm:cxn modelId="{A9DF032B-75E8-4F8E-B8C6-A2307DB3BB99}" srcId="{D7F56FCE-791E-4970-B19B-E27861822FCF}" destId="{153BD34F-70D2-4A85-B9ED-6DCC17D8A48F}" srcOrd="1" destOrd="0" parTransId="{0EBFC6D1-A58E-4406-923C-AF07AB815BFF}" sibTransId="{7BDAB27A-CD6D-47F7-9F5E-48C0FF780AA4}"/>
    <dgm:cxn modelId="{AE8B9A81-D448-4F21-BD2A-82A30BF3A98D}" srcId="{C24B053F-02D5-4B11-B9E1-00F7C8D57EA7}" destId="{D39D6456-4854-4D7F-97F4-28A73BE33053}" srcOrd="0" destOrd="0" parTransId="{8DCFAFC9-29DB-4A21-9E02-B6FEAF4C56F2}" sibTransId="{D93E12FC-4AD2-4C17-8066-AB79F9DB6DE5}"/>
    <dgm:cxn modelId="{BEF3D929-4E40-4CE0-81E3-86F467482B3A}" type="presOf" srcId="{D8B6EAB7-AC6E-49EF-998C-CC28EAD4E0DD}" destId="{5B39F237-385F-4740-9E6C-29FB8620F8BC}" srcOrd="1" destOrd="0" presId="urn:microsoft.com/office/officeart/2005/8/layout/process3"/>
    <dgm:cxn modelId="{F88FD1D9-9A1E-4CEE-B0F3-296721411229}" type="presOf" srcId="{D2509419-6920-4E26-A180-EEFF2C0D6651}" destId="{F64D4B4A-2FFA-44BD-AEEE-0B2ED25D0B74}" srcOrd="0" destOrd="0" presId="urn:microsoft.com/office/officeart/2005/8/layout/process3"/>
    <dgm:cxn modelId="{E9B42A46-8F8C-4DF2-9FA9-C0AB87094990}" srcId="{D2509419-6920-4E26-A180-EEFF2C0D6651}" destId="{60334C1A-0125-4A4C-BE8D-8874F93982F9}" srcOrd="0" destOrd="0" parTransId="{36039DDF-7DA4-4FC6-B9A3-0972B9DF0C1C}" sibTransId="{1D8993DF-491F-4EC4-9E5D-72D2F361165C}"/>
    <dgm:cxn modelId="{F6FF5B9C-8C5D-4CE7-9ACE-5547AFA1BB93}" type="presOf" srcId="{D7F56FCE-791E-4970-B19B-E27861822FCF}" destId="{9A9DFF28-DF0A-492D-B390-A05ADD507CA7}" srcOrd="0" destOrd="0" presId="urn:microsoft.com/office/officeart/2005/8/layout/process3"/>
    <dgm:cxn modelId="{7C58E53B-A6A2-4B36-918A-562F89DC93D6}" type="presParOf" srcId="{9A9DFF28-DF0A-492D-B390-A05ADD507CA7}" destId="{17C042AB-72B5-4014-8AA0-740F3BB70675}" srcOrd="0" destOrd="0" presId="urn:microsoft.com/office/officeart/2005/8/layout/process3"/>
    <dgm:cxn modelId="{1171566D-A826-4EBD-A9CE-FD10128EF9E8}" type="presParOf" srcId="{17C042AB-72B5-4014-8AA0-740F3BB70675}" destId="{31791072-3B55-4E7E-96B4-9334E8F46E50}" srcOrd="0" destOrd="0" presId="urn:microsoft.com/office/officeart/2005/8/layout/process3"/>
    <dgm:cxn modelId="{622222C8-559A-4F59-8FB6-A8BCCDC5833C}" type="presParOf" srcId="{17C042AB-72B5-4014-8AA0-740F3BB70675}" destId="{5014E5D9-8B2E-4C5F-A7CC-6C453EF33126}" srcOrd="1" destOrd="0" presId="urn:microsoft.com/office/officeart/2005/8/layout/process3"/>
    <dgm:cxn modelId="{C815A5F4-19F4-4328-A18B-6CE6565FF5C8}" type="presParOf" srcId="{17C042AB-72B5-4014-8AA0-740F3BB70675}" destId="{3E9A0795-1155-475D-A17F-837676D510DA}" srcOrd="2" destOrd="0" presId="urn:microsoft.com/office/officeart/2005/8/layout/process3"/>
    <dgm:cxn modelId="{957D855B-91A0-45B9-B813-B242EF7CE75C}" type="presParOf" srcId="{9A9DFF28-DF0A-492D-B390-A05ADD507CA7}" destId="{BEC8AD01-C4D9-4EA0-B3B3-D1A30BED59CD}" srcOrd="1" destOrd="0" presId="urn:microsoft.com/office/officeart/2005/8/layout/process3"/>
    <dgm:cxn modelId="{DCC8993B-94EA-44B1-9202-F16B9E03A03B}" type="presParOf" srcId="{BEC8AD01-C4D9-4EA0-B3B3-D1A30BED59CD}" destId="{5B39F237-385F-4740-9E6C-29FB8620F8BC}" srcOrd="0" destOrd="0" presId="urn:microsoft.com/office/officeart/2005/8/layout/process3"/>
    <dgm:cxn modelId="{2287BE4F-CE01-41DA-B81A-B63E4B1AC782}" type="presParOf" srcId="{9A9DFF28-DF0A-492D-B390-A05ADD507CA7}" destId="{B28558FE-28DB-48E0-BBD2-CC8526E221E7}" srcOrd="2" destOrd="0" presId="urn:microsoft.com/office/officeart/2005/8/layout/process3"/>
    <dgm:cxn modelId="{57D27B52-50DF-4B25-B7E9-8D62F6C677FE}" type="presParOf" srcId="{B28558FE-28DB-48E0-BBD2-CC8526E221E7}" destId="{CD6B8503-6BAA-4238-906F-446C62F0C2A1}" srcOrd="0" destOrd="0" presId="urn:microsoft.com/office/officeart/2005/8/layout/process3"/>
    <dgm:cxn modelId="{5F2264A8-49F2-4887-B2DE-349E3B2FFF66}" type="presParOf" srcId="{B28558FE-28DB-48E0-BBD2-CC8526E221E7}" destId="{57BE4B22-7B2C-4C20-8B04-2F00D8B2F5B5}" srcOrd="1" destOrd="0" presId="urn:microsoft.com/office/officeart/2005/8/layout/process3"/>
    <dgm:cxn modelId="{1483F852-3C96-4EE8-8444-94895D2AC04A}" type="presParOf" srcId="{B28558FE-28DB-48E0-BBD2-CC8526E221E7}" destId="{539F4980-EFC2-4D22-8DDF-144E534DC21B}" srcOrd="2" destOrd="0" presId="urn:microsoft.com/office/officeart/2005/8/layout/process3"/>
    <dgm:cxn modelId="{959A0323-9621-4E7B-A7A8-5D5D4D6E6363}" type="presParOf" srcId="{9A9DFF28-DF0A-492D-B390-A05ADD507CA7}" destId="{22D0B477-5EB1-4F50-BF68-86AA06BC636F}" srcOrd="3" destOrd="0" presId="urn:microsoft.com/office/officeart/2005/8/layout/process3"/>
    <dgm:cxn modelId="{454C0816-EFBE-47D6-BEE0-D3818D2FAA46}" type="presParOf" srcId="{22D0B477-5EB1-4F50-BF68-86AA06BC636F}" destId="{54623A92-CADB-47CE-9695-8B0C6C0ADAE3}" srcOrd="0" destOrd="0" presId="urn:microsoft.com/office/officeart/2005/8/layout/process3"/>
    <dgm:cxn modelId="{C0CC4912-281A-4081-B47E-DFD8E38CA441}" type="presParOf" srcId="{9A9DFF28-DF0A-492D-B390-A05ADD507CA7}" destId="{9B4418D0-EFD7-4294-B1E7-9B10809413F5}" srcOrd="4" destOrd="0" presId="urn:microsoft.com/office/officeart/2005/8/layout/process3"/>
    <dgm:cxn modelId="{C75C1053-261E-4A25-BA6F-5536774E464A}" type="presParOf" srcId="{9B4418D0-EFD7-4294-B1E7-9B10809413F5}" destId="{F64D4B4A-2FFA-44BD-AEEE-0B2ED25D0B74}" srcOrd="0" destOrd="0" presId="urn:microsoft.com/office/officeart/2005/8/layout/process3"/>
    <dgm:cxn modelId="{9EA74835-8848-4A08-97A1-B000A02C4439}" type="presParOf" srcId="{9B4418D0-EFD7-4294-B1E7-9B10809413F5}" destId="{AE09F3B0-3A2D-4708-8495-D81F3AE710A4}" srcOrd="1" destOrd="0" presId="urn:microsoft.com/office/officeart/2005/8/layout/process3"/>
    <dgm:cxn modelId="{C29945CA-B38C-4E02-B51F-E551410BC8F7}" type="presParOf" srcId="{9B4418D0-EFD7-4294-B1E7-9B10809413F5}" destId="{46145116-EEE7-439E-9483-B1FABF3889E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EB71E-CBED-4689-89AD-CCAAC6C0D9A4}">
      <dsp:nvSpPr>
        <dsp:cNvPr id="0" name=""/>
        <dsp:cNvSpPr/>
      </dsp:nvSpPr>
      <dsp:spPr>
        <a:xfrm>
          <a:off x="3901072" y="1481038"/>
          <a:ext cx="3221078" cy="5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83"/>
              </a:lnTo>
              <a:lnTo>
                <a:pt x="3221078" y="335683"/>
              </a:lnTo>
              <a:lnTo>
                <a:pt x="3221078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866F5-2B28-421C-B667-BCAD53EB2F84}">
      <dsp:nvSpPr>
        <dsp:cNvPr id="0" name=""/>
        <dsp:cNvSpPr/>
      </dsp:nvSpPr>
      <dsp:spPr>
        <a:xfrm>
          <a:off x="3901072" y="1481038"/>
          <a:ext cx="1133409" cy="5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83"/>
              </a:lnTo>
              <a:lnTo>
                <a:pt x="1133409" y="335683"/>
              </a:lnTo>
              <a:lnTo>
                <a:pt x="1133409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FD714-3E64-4A69-9866-72D7F1047C9D}">
      <dsp:nvSpPr>
        <dsp:cNvPr id="0" name=""/>
        <dsp:cNvSpPr/>
      </dsp:nvSpPr>
      <dsp:spPr>
        <a:xfrm>
          <a:off x="2946813" y="1481038"/>
          <a:ext cx="954258" cy="523673"/>
        </a:xfrm>
        <a:custGeom>
          <a:avLst/>
          <a:gdLst/>
          <a:ahLst/>
          <a:cxnLst/>
          <a:rect l="0" t="0" r="0" b="0"/>
          <a:pathLst>
            <a:path>
              <a:moveTo>
                <a:pt x="954258" y="0"/>
              </a:moveTo>
              <a:lnTo>
                <a:pt x="954258" y="335683"/>
              </a:lnTo>
              <a:lnTo>
                <a:pt x="0" y="335683"/>
              </a:lnTo>
              <a:lnTo>
                <a:pt x="0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86DAB-FC0A-48BF-9733-9272E77BB37A}">
      <dsp:nvSpPr>
        <dsp:cNvPr id="0" name=""/>
        <dsp:cNvSpPr/>
      </dsp:nvSpPr>
      <dsp:spPr>
        <a:xfrm>
          <a:off x="859145" y="1481038"/>
          <a:ext cx="3041926" cy="523673"/>
        </a:xfrm>
        <a:custGeom>
          <a:avLst/>
          <a:gdLst/>
          <a:ahLst/>
          <a:cxnLst/>
          <a:rect l="0" t="0" r="0" b="0"/>
          <a:pathLst>
            <a:path>
              <a:moveTo>
                <a:pt x="3041926" y="0"/>
              </a:moveTo>
              <a:lnTo>
                <a:pt x="3041926" y="335683"/>
              </a:lnTo>
              <a:lnTo>
                <a:pt x="0" y="335683"/>
              </a:lnTo>
              <a:lnTo>
                <a:pt x="0" y="523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FF408-4223-45C6-9730-4D003E81014F}">
      <dsp:nvSpPr>
        <dsp:cNvPr id="0" name=""/>
        <dsp:cNvSpPr/>
      </dsp:nvSpPr>
      <dsp:spPr>
        <a:xfrm>
          <a:off x="3264899" y="0"/>
          <a:ext cx="1272345" cy="148103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 </a:t>
          </a:r>
          <a:endParaRPr lang="tr-TR" sz="4700" kern="1200" dirty="0"/>
        </a:p>
      </dsp:txBody>
      <dsp:txXfrm>
        <a:off x="3264899" y="0"/>
        <a:ext cx="1272345" cy="1481038"/>
      </dsp:txXfrm>
    </dsp:sp>
    <dsp:sp modelId="{E526AF51-5176-4211-AF0F-024A4FBC4562}">
      <dsp:nvSpPr>
        <dsp:cNvPr id="0" name=""/>
        <dsp:cNvSpPr/>
      </dsp:nvSpPr>
      <dsp:spPr>
        <a:xfrm>
          <a:off x="4655559" y="598707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Oyunlar</a:t>
          </a:r>
          <a:endParaRPr lang="tr-TR" sz="1700" kern="1200" dirty="0"/>
        </a:p>
      </dsp:txBody>
      <dsp:txXfrm>
        <a:off x="4655559" y="598707"/>
        <a:ext cx="1400472" cy="268556"/>
      </dsp:txXfrm>
    </dsp:sp>
    <dsp:sp modelId="{2C704CE3-603D-4C97-A6CC-AB5E78581E4B}">
      <dsp:nvSpPr>
        <dsp:cNvPr id="0" name=""/>
        <dsp:cNvSpPr/>
      </dsp:nvSpPr>
      <dsp:spPr>
        <a:xfrm>
          <a:off x="81105" y="2004711"/>
          <a:ext cx="1556080" cy="155225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113689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 </a:t>
          </a:r>
          <a:endParaRPr lang="tr-TR" sz="5000" kern="1200" dirty="0"/>
        </a:p>
      </dsp:txBody>
      <dsp:txXfrm>
        <a:off x="81105" y="2004711"/>
        <a:ext cx="1556080" cy="1552259"/>
      </dsp:txXfrm>
    </dsp:sp>
    <dsp:sp modelId="{59772492-8020-4D7B-81C0-2520D9593773}">
      <dsp:nvSpPr>
        <dsp:cNvPr id="0" name=""/>
        <dsp:cNvSpPr/>
      </dsp:nvSpPr>
      <dsp:spPr>
        <a:xfrm>
          <a:off x="392321" y="3004638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Savaş</a:t>
          </a:r>
          <a:endParaRPr lang="tr-TR" sz="1700" kern="1200" dirty="0"/>
        </a:p>
      </dsp:txBody>
      <dsp:txXfrm>
        <a:off x="392321" y="3004638"/>
        <a:ext cx="1400472" cy="268556"/>
      </dsp:txXfrm>
    </dsp:sp>
    <dsp:sp modelId="{786C5DCE-BA6C-4DB6-A77A-C1659703D70F}">
      <dsp:nvSpPr>
        <dsp:cNvPr id="0" name=""/>
        <dsp:cNvSpPr/>
      </dsp:nvSpPr>
      <dsp:spPr>
        <a:xfrm>
          <a:off x="2168773" y="2004711"/>
          <a:ext cx="1556080" cy="158412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113689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 </a:t>
          </a:r>
          <a:endParaRPr lang="tr-TR" sz="4800" kern="1200" dirty="0"/>
        </a:p>
      </dsp:txBody>
      <dsp:txXfrm>
        <a:off x="2168773" y="2004711"/>
        <a:ext cx="1556080" cy="1584123"/>
      </dsp:txXfrm>
    </dsp:sp>
    <dsp:sp modelId="{2F300681-B65A-405C-9F3E-2A6F833B914D}">
      <dsp:nvSpPr>
        <dsp:cNvPr id="0" name=""/>
        <dsp:cNvSpPr/>
      </dsp:nvSpPr>
      <dsp:spPr>
        <a:xfrm>
          <a:off x="2479989" y="3020570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Spor</a:t>
          </a:r>
          <a:endParaRPr lang="tr-TR" sz="1700" kern="1200" dirty="0"/>
        </a:p>
      </dsp:txBody>
      <dsp:txXfrm>
        <a:off x="2479989" y="3020570"/>
        <a:ext cx="1400472" cy="268556"/>
      </dsp:txXfrm>
    </dsp:sp>
    <dsp:sp modelId="{BC0901E7-01C6-4151-B722-92A3AE31D572}">
      <dsp:nvSpPr>
        <dsp:cNvPr id="0" name=""/>
        <dsp:cNvSpPr/>
      </dsp:nvSpPr>
      <dsp:spPr>
        <a:xfrm>
          <a:off x="4256441" y="2004711"/>
          <a:ext cx="1556080" cy="163158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 </a:t>
          </a:r>
          <a:endParaRPr lang="tr-TR" sz="4700" kern="1200" dirty="0"/>
        </a:p>
      </dsp:txBody>
      <dsp:txXfrm>
        <a:off x="4256441" y="2004711"/>
        <a:ext cx="1556080" cy="1631585"/>
      </dsp:txXfrm>
    </dsp:sp>
    <dsp:sp modelId="{69E96B41-850A-4EF7-A4DD-3724E0F1C665}">
      <dsp:nvSpPr>
        <dsp:cNvPr id="0" name=""/>
        <dsp:cNvSpPr/>
      </dsp:nvSpPr>
      <dsp:spPr>
        <a:xfrm>
          <a:off x="4567657" y="3044301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Zeka</a:t>
          </a:r>
          <a:endParaRPr lang="tr-TR" sz="1700" kern="1200" dirty="0"/>
        </a:p>
      </dsp:txBody>
      <dsp:txXfrm>
        <a:off x="4567657" y="3044301"/>
        <a:ext cx="1400472" cy="268556"/>
      </dsp:txXfrm>
    </dsp:sp>
    <dsp:sp modelId="{043EF472-D5BF-44BB-870C-C803CB2F071E}">
      <dsp:nvSpPr>
        <dsp:cNvPr id="0" name=""/>
        <dsp:cNvSpPr/>
      </dsp:nvSpPr>
      <dsp:spPr>
        <a:xfrm>
          <a:off x="6344109" y="2004711"/>
          <a:ext cx="1556080" cy="165094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113689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 </a:t>
          </a:r>
          <a:endParaRPr lang="tr-TR" sz="4700" kern="1200" dirty="0"/>
        </a:p>
      </dsp:txBody>
      <dsp:txXfrm>
        <a:off x="6344109" y="2004711"/>
        <a:ext cx="1556080" cy="1650946"/>
      </dsp:txXfrm>
    </dsp:sp>
    <dsp:sp modelId="{DF66B51A-3C68-4084-9694-38E8A788701A}">
      <dsp:nvSpPr>
        <dsp:cNvPr id="0" name=""/>
        <dsp:cNvSpPr/>
      </dsp:nvSpPr>
      <dsp:spPr>
        <a:xfrm>
          <a:off x="6655325" y="3053981"/>
          <a:ext cx="1400472" cy="2685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Yarış</a:t>
          </a:r>
          <a:endParaRPr lang="tr-TR" sz="1700" kern="1200" dirty="0"/>
        </a:p>
      </dsp:txBody>
      <dsp:txXfrm>
        <a:off x="6655325" y="3053981"/>
        <a:ext cx="1400472" cy="2685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14E5D9-8B2E-4C5F-A7CC-6C453EF33126}">
      <dsp:nvSpPr>
        <dsp:cNvPr id="0" name=""/>
        <dsp:cNvSpPr/>
      </dsp:nvSpPr>
      <dsp:spPr>
        <a:xfrm>
          <a:off x="441004" y="144017"/>
          <a:ext cx="1190546" cy="12081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441004" y="144017"/>
        <a:ext cx="1190546" cy="805438"/>
      </dsp:txXfrm>
    </dsp:sp>
    <dsp:sp modelId="{3E9A0795-1155-475D-A17F-837676D510DA}">
      <dsp:nvSpPr>
        <dsp:cNvPr id="0" name=""/>
        <dsp:cNvSpPr/>
      </dsp:nvSpPr>
      <dsp:spPr>
        <a:xfrm>
          <a:off x="323378" y="1540859"/>
          <a:ext cx="1446193" cy="40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b="1" kern="1200" dirty="0" smtClean="0"/>
            <a:t> CD-ROM (D:)</a:t>
          </a:r>
          <a:endParaRPr lang="tr-TR" sz="1300" b="1" kern="1200" dirty="0"/>
        </a:p>
      </dsp:txBody>
      <dsp:txXfrm>
        <a:off x="323378" y="1540859"/>
        <a:ext cx="1446193" cy="403356"/>
      </dsp:txXfrm>
    </dsp:sp>
    <dsp:sp modelId="{BEC8AD01-C4D9-4EA0-B3B3-D1A30BED59CD}">
      <dsp:nvSpPr>
        <dsp:cNvPr id="0" name=""/>
        <dsp:cNvSpPr/>
      </dsp:nvSpPr>
      <dsp:spPr>
        <a:xfrm rot="21572212">
          <a:off x="1962989" y="383631"/>
          <a:ext cx="702696" cy="549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 rot="21572212">
        <a:off x="1962989" y="383631"/>
        <a:ext cx="702696" cy="549643"/>
      </dsp:txXfrm>
    </dsp:sp>
    <dsp:sp modelId="{57BE4B22-7B2C-4C20-8B04-2F00D8B2F5B5}">
      <dsp:nvSpPr>
        <dsp:cNvPr id="0" name=""/>
        <dsp:cNvSpPr/>
      </dsp:nvSpPr>
      <dsp:spPr>
        <a:xfrm>
          <a:off x="2957350" y="144017"/>
          <a:ext cx="1219113" cy="11467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2957350" y="144017"/>
        <a:ext cx="1219113" cy="764525"/>
      </dsp:txXfrm>
    </dsp:sp>
    <dsp:sp modelId="{539F4980-EFC2-4D22-8DDF-144E534DC21B}">
      <dsp:nvSpPr>
        <dsp:cNvPr id="0" name=""/>
        <dsp:cNvSpPr/>
      </dsp:nvSpPr>
      <dsp:spPr>
        <a:xfrm>
          <a:off x="2778661" y="1540856"/>
          <a:ext cx="1541829" cy="403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b="1" kern="1200" dirty="0" smtClean="0"/>
            <a:t> Filmler</a:t>
          </a:r>
          <a:endParaRPr lang="tr-TR" sz="1300" b="1" kern="1200" dirty="0"/>
        </a:p>
      </dsp:txBody>
      <dsp:txXfrm>
        <a:off x="2778661" y="1540856"/>
        <a:ext cx="1541829" cy="403356"/>
      </dsp:txXfrm>
    </dsp:sp>
    <dsp:sp modelId="{22D0B477-5EB1-4F50-BF68-86AA06BC636F}">
      <dsp:nvSpPr>
        <dsp:cNvPr id="0" name=""/>
        <dsp:cNvSpPr/>
      </dsp:nvSpPr>
      <dsp:spPr>
        <a:xfrm rot="21569473">
          <a:off x="4506252" y="383366"/>
          <a:ext cx="699176" cy="549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 rot="21569473">
        <a:off x="4506252" y="383366"/>
        <a:ext cx="699176" cy="549643"/>
      </dsp:txXfrm>
    </dsp:sp>
    <dsp:sp modelId="{AE09F3B0-3A2D-4708-8495-D81F3AE710A4}">
      <dsp:nvSpPr>
        <dsp:cNvPr id="0" name=""/>
        <dsp:cNvSpPr/>
      </dsp:nvSpPr>
      <dsp:spPr>
        <a:xfrm>
          <a:off x="5495641" y="121513"/>
          <a:ext cx="1271678" cy="12613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 </a:t>
          </a:r>
          <a:endParaRPr lang="tr-TR" sz="1300" kern="1200" dirty="0"/>
        </a:p>
      </dsp:txBody>
      <dsp:txXfrm>
        <a:off x="5495641" y="121513"/>
        <a:ext cx="1271678" cy="840896"/>
      </dsp:txXfrm>
    </dsp:sp>
    <dsp:sp modelId="{46145116-EEE7-439E-9483-B1FABF3889E6}">
      <dsp:nvSpPr>
        <dsp:cNvPr id="0" name=""/>
        <dsp:cNvSpPr/>
      </dsp:nvSpPr>
      <dsp:spPr>
        <a:xfrm>
          <a:off x="5394772" y="1513861"/>
          <a:ext cx="1604416" cy="430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b="1" kern="1200" dirty="0" smtClean="0"/>
            <a:t> Çanakkale.avi</a:t>
          </a:r>
          <a:endParaRPr lang="tr-TR" sz="1300" b="1" kern="1200" dirty="0"/>
        </a:p>
      </dsp:txBody>
      <dsp:txXfrm>
        <a:off x="5394772" y="1513861"/>
        <a:ext cx="1604416" cy="430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tr-TR" smtClean="0">
                <a:solidFill>
                  <a:schemeClr val="tx2"/>
                </a:solidFill>
              </a:rPr>
              <a:pPr/>
              <a:t>23.3.2015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tr-TR" smtClean="0">
                <a:solidFill>
                  <a:schemeClr val="tx2"/>
                </a:solidFill>
              </a:rPr>
              <a:pPr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tr-TR" smtClean="0"/>
              <a:pPr/>
              <a:t>23.3.2015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23.3.2015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23.3.2015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tr-TR" smtClean="0"/>
              <a:pPr/>
              <a:t>23.3.2015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23.3.2015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23.3.2015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23.3.2015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23.3.2015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23.3.2015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23.3.2015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tr-TR" smtClean="0"/>
              <a:pPr/>
              <a:t>23.3.2015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357">
              <a:spcBef>
                <a:spcPts val="0"/>
              </a:spcBef>
            </a:pPr>
            <a:r>
              <a:rPr lang="tr-TR" dirty="0">
                <a:solidFill>
                  <a:srgbClr val="374C81"/>
                </a:solidFill>
                <a:latin typeface="Century Gothic"/>
              </a:rPr>
              <a:t>Dosya Yönetimi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74C81"/>
                </a:solidFill>
              </a:rPr>
              <a:t>Dosya, Klasör ve Sürücüler</a:t>
            </a:r>
            <a:endParaRPr lang="tr-TR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Klasör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2776"/>
            <a:ext cx="7620000" cy="1368152"/>
          </a:xfrm>
        </p:spPr>
        <p:txBody>
          <a:bodyPr/>
          <a:lstStyle/>
          <a:p>
            <a:r>
              <a:rPr lang="tr-TR" dirty="0" smtClean="0"/>
              <a:t>Ortak bir özelliğe sahip dosyaları bir arada bulunduran birimlere klasör (dizin) denir.</a:t>
            </a:r>
          </a:p>
          <a:p>
            <a:r>
              <a:rPr lang="tr-TR" dirty="0" smtClean="0"/>
              <a:t>Klasörleri günlük hayatımızda kullandığımız dosya klasörlerine benzetebiliriz.</a:t>
            </a:r>
          </a:p>
        </p:txBody>
      </p:sp>
      <p:pic>
        <p:nvPicPr>
          <p:cNvPr id="819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58" y="32658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129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98" y="48633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821" y="47774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05284"/>
            <a:ext cx="4142420" cy="3075747"/>
          </a:xfrm>
          <a:prstGeom prst="rect">
            <a:avLst/>
          </a:prstGeom>
        </p:spPr>
      </p:pic>
      <p:sp>
        <p:nvSpPr>
          <p:cNvPr id="5" name="Şeritli Sağ Ok 4"/>
          <p:cNvSpPr/>
          <p:nvPr/>
        </p:nvSpPr>
        <p:spPr>
          <a:xfrm>
            <a:off x="4271168" y="4301310"/>
            <a:ext cx="1501121" cy="1083696"/>
          </a:xfrm>
          <a:prstGeom prst="stripedRight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57433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Niçin Klasör Kullanırız?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0768"/>
            <a:ext cx="7620000" cy="244827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Hiç alışveriş merkezine gittiniz mi?</a:t>
            </a:r>
          </a:p>
          <a:p>
            <a:r>
              <a:rPr lang="tr-TR" b="1" dirty="0" smtClean="0"/>
              <a:t>Binlerce</a:t>
            </a:r>
            <a:r>
              <a:rPr lang="tr-TR" dirty="0" smtClean="0"/>
              <a:t> ürün içerisinde satın almak istediğinizi nasıl buluyorsunuz?</a:t>
            </a:r>
          </a:p>
          <a:p>
            <a:r>
              <a:rPr lang="tr-TR" dirty="0" smtClean="0"/>
              <a:t>Alışveriş merkezinde;</a:t>
            </a:r>
          </a:p>
          <a:p>
            <a:pPr lvl="1"/>
            <a:r>
              <a:rPr lang="tr-TR" b="1" dirty="0" smtClean="0"/>
              <a:t>Çikolata</a:t>
            </a:r>
            <a:r>
              <a:rPr lang="tr-TR" dirty="0" smtClean="0"/>
              <a:t> almak istediğinizde nereye bakıyorsunuz?</a:t>
            </a:r>
          </a:p>
          <a:p>
            <a:pPr lvl="1"/>
            <a:r>
              <a:rPr lang="tr-TR" b="1" dirty="0" smtClean="0"/>
              <a:t>Deterjan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Süt</a:t>
            </a:r>
            <a:r>
              <a:rPr lang="tr-TR" dirty="0" smtClean="0"/>
              <a:t> </a:t>
            </a:r>
            <a:r>
              <a:rPr lang="tr-TR" dirty="0"/>
              <a:t>almak istediğinizde nereye 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Elma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endParaRPr lang="tr-TR" dirty="0"/>
          </a:p>
        </p:txBody>
      </p:sp>
      <p:pic>
        <p:nvPicPr>
          <p:cNvPr id="9218" name="Picture 2" descr="http://www.adese.com.tr/Uploads/Haber/IMG_2847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95630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www.adese.com.tr/Uploads/Haber/IMG_2781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896816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83149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Niçin Klasör Kullanırız?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2232248"/>
          </a:xfrm>
        </p:spPr>
        <p:txBody>
          <a:bodyPr>
            <a:normAutofit/>
          </a:bodyPr>
          <a:lstStyle/>
          <a:p>
            <a:r>
              <a:rPr lang="tr-TR" dirty="0" smtClean="0"/>
              <a:t>Nasıl ki alışveriş merkezlerinde </a:t>
            </a:r>
            <a:r>
              <a:rPr lang="tr-TR" b="1" dirty="0" smtClean="0"/>
              <a:t>binlerce</a:t>
            </a:r>
            <a:r>
              <a:rPr lang="tr-TR" dirty="0" smtClean="0"/>
              <a:t> ürün içerisinden almak istediğimizi reyonlar sayesinde </a:t>
            </a:r>
            <a:r>
              <a:rPr lang="tr-TR" b="1" dirty="0" smtClean="0"/>
              <a:t>kolayca</a:t>
            </a:r>
            <a:r>
              <a:rPr lang="tr-TR" dirty="0" smtClean="0"/>
              <a:t> bulabiliyorsak klasörler de dosyalarımızı gruplamamızı ve dilediğimizde kolayca ulaşmamızı sağlar.</a:t>
            </a:r>
          </a:p>
          <a:p>
            <a:endParaRPr lang="tr-TR" dirty="0"/>
          </a:p>
        </p:txBody>
      </p:sp>
      <p:pic>
        <p:nvPicPr>
          <p:cNvPr id="10244" name="Picture 4" descr="http://files.softicons.com/download/folder-icons/aurora-folders-icons-by-icontexto/png/256/icontexto-aurora-folders-mus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1725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cons.iconarchive.com/icons/icontexto/aurora-folders/256/folders-movie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files.softicons.com/download/folder-icons/aurora-folders-icons-by-icontexto/png/256/icontexto-aurora-folders-saved-gam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59008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6085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 Dosya Kendi Klasörüne!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Fotoğraflarımızı </a:t>
            </a:r>
            <a:r>
              <a:rPr lang="tr-TR" b="1" dirty="0"/>
              <a:t>Resimler</a:t>
            </a:r>
            <a:r>
              <a:rPr lang="tr-TR" dirty="0"/>
              <a:t>, müziklerimizi </a:t>
            </a:r>
            <a:r>
              <a:rPr lang="tr-TR" b="1" dirty="0"/>
              <a:t>Müziğim</a:t>
            </a:r>
            <a:r>
              <a:rPr lang="tr-TR" dirty="0"/>
              <a:t>, yazılarımızı da </a:t>
            </a:r>
            <a:r>
              <a:rPr lang="tr-TR" b="1" dirty="0"/>
              <a:t>Belgelerim</a:t>
            </a:r>
            <a:r>
              <a:rPr lang="tr-TR" dirty="0"/>
              <a:t> klasörüne koyarız. Böylece hangi dosyaya ihtiyacımız varsa o klasöre gider ve zaman kaybetmeden o dosyayı açabiliriz.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3" y="4800800"/>
            <a:ext cx="8215873" cy="1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okulsaatim.com/wp-content/uploads/2013/06/okul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3963"/>
            <a:ext cx="1178808" cy="102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canr.com/scanr_blog/images/2008/07/18/nokia_e71_document_scanne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1" y="3063963"/>
            <a:ext cx="794347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asamca.net/wp-content/uploads/2012/12/mustafa-ceceli-resimle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34" y="3063963"/>
            <a:ext cx="1193360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H="1">
            <a:off x="1403648" y="4234913"/>
            <a:ext cx="1140881" cy="92227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4427984" y="4234913"/>
            <a:ext cx="688510" cy="101439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6529556" y="4282554"/>
            <a:ext cx="130676" cy="966758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3199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Kullanmazsak…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3284984"/>
            <a:ext cx="2520280" cy="2887216"/>
          </a:xfrm>
        </p:spPr>
        <p:txBody>
          <a:bodyPr/>
          <a:lstStyle/>
          <a:p>
            <a:r>
              <a:rPr lang="tr-TR" dirty="0" smtClean="0"/>
              <a:t>Dosyalarımızı gruplamazsak daha sonradan onlara ulaşmakta güçlük yaşarız.</a:t>
            </a:r>
            <a:endParaRPr lang="tr-TR" dirty="0"/>
          </a:p>
        </p:txBody>
      </p:sp>
      <p:pic>
        <p:nvPicPr>
          <p:cNvPr id="12290" name="Picture 2" descr="http://socoder.net/uploads/536/m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52762"/>
            <a:ext cx="5151731" cy="4119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4964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1544"/>
          </a:xfrm>
        </p:spPr>
        <p:txBody>
          <a:bodyPr/>
          <a:lstStyle/>
          <a:p>
            <a:r>
              <a:rPr lang="tr-TR" dirty="0" smtClean="0"/>
              <a:t>Sizce Hangisi Daha Düzenli?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503064"/>
          </a:xfrm>
        </p:spPr>
        <p:txBody>
          <a:bodyPr/>
          <a:lstStyle/>
          <a:p>
            <a:r>
              <a:rPr lang="tr-TR" dirty="0" smtClean="0"/>
              <a:t>Hangi resimde oyuncağımızı daha kolay buluruz?</a:t>
            </a:r>
            <a:endParaRPr lang="tr-TR" dirty="0"/>
          </a:p>
        </p:txBody>
      </p:sp>
      <p:pic>
        <p:nvPicPr>
          <p:cNvPr id="13314" name="Picture 2" descr="http://mah.webcrisp.com/wp-content/uploads/2012/02/messy-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0" y="2708920"/>
            <a:ext cx="3960440" cy="2637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16" name="Picture 4" descr="http://marvelousmommy.com/wp-content/uploads/2013/02/basket-storage-for-kids-to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32" y="2996952"/>
            <a:ext cx="33123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Çarpma 3"/>
          <p:cNvSpPr/>
          <p:nvPr/>
        </p:nvSpPr>
        <p:spPr>
          <a:xfrm>
            <a:off x="334144" y="5085184"/>
            <a:ext cx="1008112" cy="1002108"/>
          </a:xfrm>
          <a:prstGeom prst="mathMultiply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alp 4"/>
          <p:cNvSpPr/>
          <p:nvPr/>
        </p:nvSpPr>
        <p:spPr>
          <a:xfrm>
            <a:off x="7812360" y="2388423"/>
            <a:ext cx="792088" cy="648072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91761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İsimleri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8104" y="2348880"/>
            <a:ext cx="2950096" cy="2924945"/>
          </a:xfrm>
        </p:spPr>
        <p:txBody>
          <a:bodyPr/>
          <a:lstStyle/>
          <a:p>
            <a:r>
              <a:rPr lang="tr-TR" dirty="0" smtClean="0"/>
              <a:t>Dosya adlarında kullanılmayan karakterler klasör isimlerinde de kullanılamaz.</a:t>
            </a:r>
          </a:p>
        </p:txBody>
      </p:sp>
      <p:pic>
        <p:nvPicPr>
          <p:cNvPr id="14342" name="Picture 6" descr="http://www.slashgear.com/gallery/data_files/2/7/4/desktoponw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6851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7100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Alt Klasörler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4615408"/>
          </a:xfrm>
        </p:spPr>
        <p:txBody>
          <a:bodyPr/>
          <a:lstStyle/>
          <a:p>
            <a:r>
              <a:rPr lang="tr-TR" dirty="0" smtClean="0"/>
              <a:t>Bir klasör içerisinde birden fazla klasör yer alabilir. Örneğin Oyunlar klasörü içerisine Savaş Oyunları, Zeka Oyunları, Yarış Oyunları ve Spor Oyunları klasörleri ekleyebiliriz.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="" xmlns:p14="http://schemas.microsoft.com/office/powerpoint/2010/main" val="2477195700"/>
              </p:ext>
            </p:extLst>
          </p:nvPr>
        </p:nvGraphicFramePr>
        <p:xfrm>
          <a:off x="611560" y="2794000"/>
          <a:ext cx="8136904" cy="3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93502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Sürücü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935112"/>
          </a:xfrm>
        </p:spPr>
        <p:txBody>
          <a:bodyPr/>
          <a:lstStyle/>
          <a:p>
            <a:r>
              <a:rPr lang="tr-TR" dirty="0" smtClean="0"/>
              <a:t>Dosya ve </a:t>
            </a:r>
            <a:r>
              <a:rPr lang="tr-TR" smtClean="0"/>
              <a:t>klasörlerin saklanabileceği </a:t>
            </a:r>
            <a:r>
              <a:rPr lang="tr-TR" dirty="0" smtClean="0"/>
              <a:t>fiziksel ortamlardır. Örneğin sabit disk, CD/DVD ROM sürücüsü, hafıza kartı, USB bellek gibi.</a:t>
            </a:r>
            <a:endParaRPr lang="tr-TR" dirty="0"/>
          </a:p>
        </p:txBody>
      </p:sp>
      <p:pic>
        <p:nvPicPr>
          <p:cNvPr id="1026" name="Picture 2" descr="http://www.icone-gif.com/icone/vista-5270/Hardware/DVD_Dr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93" y="3168301"/>
            <a:ext cx="1530220" cy="1530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xtofwindows.com/wp-content/uploads/2011/05/1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77" y="4849975"/>
            <a:ext cx="1694295" cy="1694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tremesat.org/pifado/Icons_bb/Icons_bb/AllVistaIco/Hardware/New%20Floppy%20Dr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32" y="4815081"/>
            <a:ext cx="1694295" cy="1694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c07.deviantart.net/fs70/i/2010/329/a/e/hdd_icon_by_itob-d33lzc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38" y="3316928"/>
            <a:ext cx="1617447" cy="1374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itech-gamer.com/out/fck_pictures/Laufwerke/Sony_BD5300S_BluRay_500b_H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57" y="5455253"/>
            <a:ext cx="2160087" cy="1054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lternate.de/p/230x230/b/Teac_Diskettenlaufwerk@@bff-5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02" y="3080694"/>
            <a:ext cx="1673675" cy="167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 flipH="1">
            <a:off x="1833162" y="4849975"/>
            <a:ext cx="1" cy="605278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7596336" y="4698521"/>
            <a:ext cx="1" cy="605278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 flipV="1">
            <a:off x="4932040" y="4767938"/>
            <a:ext cx="2" cy="535862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7061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Sürücü İsimleri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412776"/>
            <a:ext cx="3456384" cy="4968552"/>
          </a:xfrm>
        </p:spPr>
        <p:txBody>
          <a:bodyPr>
            <a:normAutofit/>
          </a:bodyPr>
          <a:lstStyle/>
          <a:p>
            <a:r>
              <a:rPr lang="tr-TR" dirty="0" smtClean="0"/>
              <a:t>Sürücüler </a:t>
            </a:r>
            <a:r>
              <a:rPr lang="tr-TR" b="1" dirty="0" smtClean="0"/>
              <a:t>A’dan Z’ye </a:t>
            </a:r>
            <a:r>
              <a:rPr lang="tr-TR" dirty="0" smtClean="0"/>
              <a:t>kadar bir harf ile adlandırılırlar. </a:t>
            </a:r>
            <a:r>
              <a:rPr lang="tr-TR" b="1" dirty="0" smtClean="0"/>
              <a:t>A ve B </a:t>
            </a:r>
            <a:r>
              <a:rPr lang="tr-TR" dirty="0" smtClean="0"/>
              <a:t>sadece </a:t>
            </a:r>
            <a:r>
              <a:rPr lang="tr-TR" b="1" dirty="0" smtClean="0"/>
              <a:t>disket sürücüye </a:t>
            </a:r>
            <a:r>
              <a:rPr lang="tr-TR" dirty="0" smtClean="0"/>
              <a:t>verilen harflerdir. Bunun dışındaki harfler sırasıyla diğer sürücülere verilir.</a:t>
            </a:r>
          </a:p>
          <a:p>
            <a:r>
              <a:rPr lang="tr-TR" dirty="0" smtClean="0"/>
              <a:t>Harften sonra </a:t>
            </a:r>
            <a:r>
              <a:rPr lang="tr-TR" b="1" dirty="0" smtClean="0"/>
              <a:t>iki nokta (:) </a:t>
            </a:r>
            <a:r>
              <a:rPr lang="tr-TR" dirty="0" smtClean="0"/>
              <a:t>işareti kullanılır. </a:t>
            </a:r>
            <a:r>
              <a:rPr lang="tr-TR" b="1" dirty="0" smtClean="0"/>
              <a:t>A:</a:t>
            </a:r>
            <a:r>
              <a:rPr lang="tr-TR" dirty="0" smtClean="0"/>
              <a:t> veya </a:t>
            </a:r>
            <a:r>
              <a:rPr lang="tr-TR" b="1" dirty="0" smtClean="0"/>
              <a:t>C:</a:t>
            </a:r>
            <a:r>
              <a:rPr lang="tr-TR" dirty="0" smtClean="0"/>
              <a:t> gibi.</a:t>
            </a:r>
          </a:p>
          <a:p>
            <a:r>
              <a:rPr lang="tr-TR" dirty="0" smtClean="0"/>
              <a:t>Sürücü </a:t>
            </a:r>
            <a:r>
              <a:rPr lang="tr-TR" dirty="0" err="1" smtClean="0"/>
              <a:t>harflendirilmesi</a:t>
            </a:r>
            <a:r>
              <a:rPr lang="tr-TR" dirty="0" smtClean="0"/>
              <a:t> işletim sistemi tarafından yapılır. Buna ek olarak biz de harfin yanına bir etiket yazabiliriz. Örneğin; </a:t>
            </a:r>
            <a:r>
              <a:rPr lang="tr-TR" b="1" dirty="0" smtClean="0"/>
              <a:t>Yerel Disk (C:)</a:t>
            </a:r>
            <a:r>
              <a:rPr lang="tr-TR" dirty="0" smtClean="0"/>
              <a:t> gibi.</a:t>
            </a:r>
          </a:p>
        </p:txBody>
      </p:sp>
      <p:pic>
        <p:nvPicPr>
          <p:cNvPr id="2054" name="Picture 6" descr="http://exnol.com/wp-content/uploads/2008/07/my-computer-drive-icon-vi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08780" cy="3473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3754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8544"/>
          </a:xfrm>
        </p:spPr>
        <p:txBody>
          <a:bodyPr/>
          <a:lstStyle/>
          <a:p>
            <a:r>
              <a:rPr lang="tr-TR" dirty="0" smtClean="0"/>
              <a:t>Dosya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Bilgisayarda bilgilerin kaydedildiği birimlere dosya adı verilir. </a:t>
            </a:r>
          </a:p>
          <a:p>
            <a:r>
              <a:rPr lang="tr-TR" dirty="0" smtClean="0"/>
              <a:t>Dosya içerisindeki bilgi; resim, yazı, çizim, ses gibi her şey olabilir.</a:t>
            </a:r>
            <a:endParaRPr lang="tr-TR" dirty="0"/>
          </a:p>
        </p:txBody>
      </p:sp>
      <p:pic>
        <p:nvPicPr>
          <p:cNvPr id="1026" name="Picture 2" descr="http://infotechusa.files.wordpress.com/2009/04/file-typ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7625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375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956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Sürücü Adlandırma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4309864" cy="4679528"/>
          </a:xfrm>
        </p:spPr>
        <p:txBody>
          <a:bodyPr/>
          <a:lstStyle/>
          <a:p>
            <a:r>
              <a:rPr lang="tr-TR" dirty="0"/>
              <a:t>Örneğin bilgisayarımızda bir </a:t>
            </a:r>
            <a:r>
              <a:rPr lang="tr-TR" b="1" dirty="0"/>
              <a:t>disket sürücü</a:t>
            </a:r>
            <a:r>
              <a:rPr lang="tr-TR" dirty="0"/>
              <a:t>, bir </a:t>
            </a:r>
            <a:r>
              <a:rPr lang="tr-TR" b="1" dirty="0"/>
              <a:t>sabit disk </a:t>
            </a:r>
            <a:r>
              <a:rPr lang="tr-TR" dirty="0"/>
              <a:t>ve bir de </a:t>
            </a:r>
            <a:r>
              <a:rPr lang="tr-TR" b="1" dirty="0"/>
              <a:t>DVD-ROM</a:t>
            </a:r>
            <a:r>
              <a:rPr lang="tr-TR" dirty="0"/>
              <a:t> olduğunu </a:t>
            </a:r>
            <a:r>
              <a:rPr lang="tr-TR" dirty="0" smtClean="0"/>
              <a:t>düşünürsek sürücüler şöyle adlandırılacaktır:</a:t>
            </a:r>
            <a:endParaRPr lang="tr-TR" dirty="0"/>
          </a:p>
          <a:p>
            <a:pPr lvl="1"/>
            <a:r>
              <a:rPr lang="tr-TR" dirty="0"/>
              <a:t>Disket Sürücü (</a:t>
            </a:r>
            <a:r>
              <a:rPr lang="tr-TR" dirty="0" smtClean="0"/>
              <a:t>A:)</a:t>
            </a:r>
            <a:endParaRPr lang="tr-TR" dirty="0"/>
          </a:p>
          <a:p>
            <a:pPr lvl="1"/>
            <a:r>
              <a:rPr lang="tr-TR" dirty="0"/>
              <a:t>Sabit Disk (</a:t>
            </a:r>
            <a:r>
              <a:rPr lang="tr-TR" dirty="0" smtClean="0"/>
              <a:t>C:)</a:t>
            </a:r>
            <a:endParaRPr lang="tr-TR" dirty="0"/>
          </a:p>
          <a:p>
            <a:pPr lvl="1"/>
            <a:r>
              <a:rPr lang="tr-TR" dirty="0"/>
              <a:t>DVD-ROM (</a:t>
            </a:r>
            <a:r>
              <a:rPr lang="tr-TR" dirty="0" smtClean="0"/>
              <a:t>D:)</a:t>
            </a:r>
            <a:endParaRPr lang="tr-TR" dirty="0"/>
          </a:p>
          <a:p>
            <a:r>
              <a:rPr lang="tr-TR" dirty="0" smtClean="0"/>
              <a:t>Bilgisayara sonradan bir </a:t>
            </a:r>
            <a:r>
              <a:rPr lang="tr-TR" b="1" dirty="0" smtClean="0"/>
              <a:t>USB bellek </a:t>
            </a:r>
            <a:r>
              <a:rPr lang="tr-TR" dirty="0" smtClean="0"/>
              <a:t>taktığımızda bu belleğe </a:t>
            </a:r>
            <a:r>
              <a:rPr lang="tr-TR" b="1" dirty="0" smtClean="0"/>
              <a:t>(E:) </a:t>
            </a:r>
            <a:r>
              <a:rPr lang="tr-TR" dirty="0" smtClean="0"/>
              <a:t>harfi verilecektir.</a:t>
            </a:r>
          </a:p>
          <a:p>
            <a:r>
              <a:rPr lang="tr-TR" dirty="0" smtClean="0"/>
              <a:t>USB belleği çıkarmadan bir </a:t>
            </a:r>
            <a:r>
              <a:rPr lang="tr-TR" b="1" dirty="0" smtClean="0"/>
              <a:t>hafıza kartı</a:t>
            </a:r>
            <a:r>
              <a:rPr lang="tr-TR" dirty="0" smtClean="0"/>
              <a:t> takarsak bu kart ise </a:t>
            </a:r>
            <a:r>
              <a:rPr lang="tr-TR" b="1" dirty="0" smtClean="0"/>
              <a:t>(F</a:t>
            </a:r>
            <a:r>
              <a:rPr lang="tr-TR" b="1" dirty="0" smtClean="0">
                <a:sym typeface="Wingdings" panose="05000000000000000000" pitchFamily="2" charset="2"/>
              </a:rPr>
              <a:t>:) </a:t>
            </a:r>
            <a:r>
              <a:rPr lang="tr-TR" dirty="0" smtClean="0">
                <a:sym typeface="Wingdings" panose="05000000000000000000" pitchFamily="2" charset="2"/>
              </a:rPr>
              <a:t>harfini alacaktır.</a:t>
            </a:r>
            <a:endParaRPr lang="tr-TR" dirty="0" smtClean="0"/>
          </a:p>
        </p:txBody>
      </p:sp>
      <p:pic>
        <p:nvPicPr>
          <p:cNvPr id="3074" name="Picture 2" descr="http://icons-search.com/img/icons-land/IconsLandVistaHardwareDevicesIconsDemo.zip/IconsLandVistaHardwareDevicesIconsDemo-PNG-256x256-USBFlashCardWithCardReader2.png-256x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9409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Sürücüleri Görüntüleme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28800"/>
            <a:ext cx="7620000" cy="1008112"/>
          </a:xfrm>
        </p:spPr>
        <p:txBody>
          <a:bodyPr/>
          <a:lstStyle/>
          <a:p>
            <a:r>
              <a:rPr lang="tr-TR" dirty="0" smtClean="0"/>
              <a:t>Bilgisayara takılan tüm sürücüler </a:t>
            </a:r>
            <a:r>
              <a:rPr lang="tr-TR" b="1" dirty="0" smtClean="0"/>
              <a:t>Bilgisayarım</a:t>
            </a:r>
            <a:r>
              <a:rPr lang="tr-TR" dirty="0" smtClean="0"/>
              <a:t> simgesine tıklandığında açılan ekranda görülebilir.</a:t>
            </a:r>
            <a:endParaRPr lang="tr-TR" dirty="0"/>
          </a:p>
        </p:txBody>
      </p:sp>
      <p:pic>
        <p:nvPicPr>
          <p:cNvPr id="4098" name="Picture 2" descr="http://www.fhms.surrey.ac.uk/IT/public/images/guides/netdrive_xp_1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23" y="2492896"/>
            <a:ext cx="5568553" cy="4176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5503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Dosya, Klasör ve Sürücü Adresleri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1"/>
            <a:ext cx="7950678" cy="5152239"/>
          </a:xfrm>
        </p:spPr>
        <p:txBody>
          <a:bodyPr/>
          <a:lstStyle/>
          <a:p>
            <a:r>
              <a:rPr lang="tr-TR" dirty="0" smtClean="0"/>
              <a:t>Bir dosyanın/klasörün adresi o dosyanın/klasörün hangi sürücü ve klasör içerisinde olduğunu gösterir. </a:t>
            </a:r>
          </a:p>
          <a:p>
            <a:r>
              <a:rPr lang="tr-TR" dirty="0" smtClean="0"/>
              <a:t>Dosya, klasör veya sürücü adreslerinde sürücü ve klasör isimlerinden sonra ters bölü işareti (\) kullanılır. </a:t>
            </a:r>
            <a:endParaRPr lang="tr-TR" dirty="0"/>
          </a:p>
          <a:p>
            <a:r>
              <a:rPr lang="tr-TR" dirty="0" smtClean="0"/>
              <a:t>Örneğin CD-ROM sürücümüzün adresi: </a:t>
            </a:r>
            <a:r>
              <a:rPr lang="tr-TR" b="1" dirty="0" smtClean="0"/>
              <a:t>D:\</a:t>
            </a:r>
          </a:p>
          <a:p>
            <a:r>
              <a:rPr lang="tr-TR" dirty="0" smtClean="0"/>
              <a:t>CD-ROM’daki Filmler klasörünün adresi </a:t>
            </a:r>
            <a:r>
              <a:rPr lang="tr-TR" b="1" dirty="0" smtClean="0"/>
              <a:t>D:\Filmler</a:t>
            </a:r>
          </a:p>
          <a:p>
            <a:r>
              <a:rPr lang="tr-TR" dirty="0" smtClean="0"/>
              <a:t>CD-ROM’daki Filmler klasörünün içerisindeki Çanakkale.AVI film dosyamızın adresi: </a:t>
            </a:r>
            <a:r>
              <a:rPr lang="tr-TR" b="1" dirty="0" smtClean="0"/>
              <a:t>D:\Filmler\Çanakkale.AVI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="" xmlns:p14="http://schemas.microsoft.com/office/powerpoint/2010/main" val="1644340668"/>
              </p:ext>
            </p:extLst>
          </p:nvPr>
        </p:nvGraphicFramePr>
        <p:xfrm>
          <a:off x="1043608" y="4581128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7865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Önemli Notlar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4784"/>
            <a:ext cx="7620000" cy="4687416"/>
          </a:xfrm>
        </p:spPr>
        <p:txBody>
          <a:bodyPr/>
          <a:lstStyle/>
          <a:p>
            <a:r>
              <a:rPr lang="tr-TR" dirty="0" smtClean="0"/>
              <a:t>Bir klasör içerisinde aynı ada ve uzantıya sahip birden fazla dosya olamaz.</a:t>
            </a:r>
          </a:p>
          <a:p>
            <a:r>
              <a:rPr lang="tr-TR" dirty="0" smtClean="0"/>
              <a:t>Bir klasör içerisinde aynı isme fakat farklı uzantıya sahip dosyalar bulunabilir. Örneğin, Çanakkale.avi filmi ile Çanakkale.txt şiiri aynı klasörde bulunabilir.</a:t>
            </a:r>
          </a:p>
          <a:p>
            <a:r>
              <a:rPr lang="tr-TR" dirty="0" smtClean="0"/>
              <a:t>Bir klasör içerisinde aynı ada sahip başka bir klasör bulunamaz.</a:t>
            </a:r>
          </a:p>
          <a:p>
            <a:r>
              <a:rPr lang="tr-TR" dirty="0" smtClean="0"/>
              <a:t>Dosya ve klasör adlarında büyük/küçük harfler aynı kabul edilir. Örneğin ÇANAKKALE.TXT ile Çanakkale.txt dosyaları aynıdır.</a:t>
            </a:r>
          </a:p>
          <a:p>
            <a:r>
              <a:rPr lang="tr-TR" dirty="0" smtClean="0"/>
              <a:t>Bazı donanımlar üzerinde birden fazla sürücü oluşturulabilir, örneğin tek bir sabit disk C: ve D: şeklinde 2 sürücüye ayrılabilir.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26685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0656"/>
            <a:ext cx="7620000" cy="1655192"/>
          </a:xfrm>
        </p:spPr>
        <p:txBody>
          <a:bodyPr/>
          <a:lstStyle/>
          <a:p>
            <a:r>
              <a:rPr lang="tr-TR" dirty="0" smtClean="0"/>
              <a:t>Yazılımlar ürettiği bilgileri dosyalarda saklar. Örneğin çizdiğimiz bir resme daha sonra bakmak istiyorsak onu bir dosyada saklamamız gerekir.</a:t>
            </a:r>
          </a:p>
          <a:p>
            <a:r>
              <a:rPr lang="tr-TR" dirty="0" smtClean="0"/>
              <a:t>Dosyaları defterlerimiz gibi düşünebiliriz.</a:t>
            </a:r>
          </a:p>
        </p:txBody>
      </p:sp>
      <p:pic>
        <p:nvPicPr>
          <p:cNvPr id="7170" name="Picture 2" descr="http://www.yunusbey.k12.tr/anaokul/images/stories/paste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3" y="3339752"/>
            <a:ext cx="2666313" cy="199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http://upload.wikimedia.org/wikipedia/en/b/bf/Paint_Windows_7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80" y="5445224"/>
            <a:ext cx="1251803" cy="1251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congal.com/gallery/image/4903/b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87672"/>
            <a:ext cx="2150368" cy="2150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ükülü Ok 8"/>
          <p:cNvSpPr/>
          <p:nvPr/>
        </p:nvSpPr>
        <p:spPr>
          <a:xfrm flipV="1">
            <a:off x="2799465" y="5747089"/>
            <a:ext cx="1124461" cy="648072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Bükülü Ok 13"/>
          <p:cNvSpPr/>
          <p:nvPr/>
        </p:nvSpPr>
        <p:spPr>
          <a:xfrm rot="16200000" flipV="1">
            <a:off x="6826699" y="5494781"/>
            <a:ext cx="648072" cy="981006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132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85600"/>
          </a:xfrm>
        </p:spPr>
        <p:txBody>
          <a:bodyPr/>
          <a:lstStyle/>
          <a:p>
            <a:r>
              <a:rPr lang="tr-TR" dirty="0" smtClean="0"/>
              <a:t>Dosya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9614"/>
            <a:ext cx="7620000" cy="1957378"/>
          </a:xfrm>
        </p:spPr>
        <p:txBody>
          <a:bodyPr/>
          <a:lstStyle/>
          <a:p>
            <a:r>
              <a:rPr lang="tr-TR" dirty="0" smtClean="0"/>
              <a:t>Bir dosya ismi </a:t>
            </a:r>
            <a:r>
              <a:rPr lang="tr-TR" b="1" dirty="0" smtClean="0"/>
              <a:t>3</a:t>
            </a:r>
            <a:r>
              <a:rPr lang="tr-TR" dirty="0" smtClean="0"/>
              <a:t> kısımdan oluşur.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5576" y="5293342"/>
            <a:ext cx="1728192" cy="4431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Dosya Adı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923928" y="5794114"/>
            <a:ext cx="1152128" cy="44319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Nokta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53944" y="5299016"/>
            <a:ext cx="2304256" cy="44319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339752" y="4093518"/>
            <a:ext cx="410445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Günlüğüm</a:t>
            </a:r>
            <a:r>
              <a:rPr lang="tr-TR" sz="3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</a:t>
            </a:r>
            <a:r>
              <a:rPr lang="tr-TR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TXT</a:t>
            </a:r>
            <a:endParaRPr lang="tr-TR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cdn1.iconfinder.com/data/icons/Filecons_light/498/t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54405"/>
            <a:ext cx="1357065" cy="175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 flipH="1">
            <a:off x="2699792" y="4712149"/>
            <a:ext cx="972000" cy="540000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4648200" y="4712149"/>
            <a:ext cx="344760" cy="865941"/>
          </a:xfrm>
          <a:prstGeom prst="straightConnector1">
            <a:avLst/>
          </a:prstGeom>
          <a:ln w="5715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5868144" y="4712149"/>
            <a:ext cx="1080120" cy="377318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858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27054"/>
          </a:xfrm>
        </p:spPr>
        <p:txBody>
          <a:bodyPr/>
          <a:lstStyle/>
          <a:p>
            <a:r>
              <a:rPr lang="tr-TR" dirty="0" smtClean="0"/>
              <a:t>Dosya Adı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96752"/>
            <a:ext cx="7620000" cy="1872208"/>
          </a:xfrm>
        </p:spPr>
        <p:txBody>
          <a:bodyPr/>
          <a:lstStyle/>
          <a:p>
            <a:r>
              <a:rPr lang="tr-TR" dirty="0" smtClean="0"/>
              <a:t>Dosyaya kendimizin verdiği isimdir. Bu isim ile dosya içerisinde ne olduğunu dosyayı açmadan bilebiliriz.</a:t>
            </a:r>
          </a:p>
          <a:p>
            <a:r>
              <a:rPr lang="tr-TR" dirty="0" smtClean="0"/>
              <a:t>Örneğin, </a:t>
            </a:r>
            <a:r>
              <a:rPr lang="tr-TR" b="1" dirty="0" smtClean="0"/>
              <a:t>Anneler Günü Şiiri.txt </a:t>
            </a:r>
            <a:r>
              <a:rPr lang="tr-TR" dirty="0" smtClean="0"/>
              <a:t>dosyasında anneler gününe ait bir şiir olduğunu açmadan anlayabiliriz.</a:t>
            </a:r>
          </a:p>
          <a:p>
            <a:r>
              <a:rPr lang="tr-TR" dirty="0" smtClean="0"/>
              <a:t>Dosya isminde aşağıdaki karakterleri kullanamayız.</a:t>
            </a:r>
            <a:endParaRPr lang="tr-TR" dirty="0"/>
          </a:p>
        </p:txBody>
      </p:sp>
      <p:sp>
        <p:nvSpPr>
          <p:cNvPr id="5" name="Altıgen 4"/>
          <p:cNvSpPr/>
          <p:nvPr/>
        </p:nvSpPr>
        <p:spPr>
          <a:xfrm>
            <a:off x="83820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&lt;</a:t>
            </a:r>
            <a:endParaRPr lang="tr-TR" b="1" dirty="0"/>
          </a:p>
        </p:txBody>
      </p:sp>
      <p:sp>
        <p:nvSpPr>
          <p:cNvPr id="6" name="Altıgen 5"/>
          <p:cNvSpPr/>
          <p:nvPr/>
        </p:nvSpPr>
        <p:spPr>
          <a:xfrm>
            <a:off x="1979712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&gt;</a:t>
            </a:r>
            <a:endParaRPr lang="tr-TR" b="1" dirty="0"/>
          </a:p>
        </p:txBody>
      </p:sp>
      <p:sp>
        <p:nvSpPr>
          <p:cNvPr id="7" name="Altıgen 6"/>
          <p:cNvSpPr/>
          <p:nvPr/>
        </p:nvSpPr>
        <p:spPr>
          <a:xfrm>
            <a:off x="3347864" y="4471680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?</a:t>
            </a:r>
            <a:endParaRPr lang="tr-TR" b="1" dirty="0"/>
          </a:p>
        </p:txBody>
      </p:sp>
      <p:sp>
        <p:nvSpPr>
          <p:cNvPr id="8" name="Altıgen 7"/>
          <p:cNvSpPr/>
          <p:nvPr/>
        </p:nvSpPr>
        <p:spPr>
          <a:xfrm>
            <a:off x="4528054" y="544522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*</a:t>
            </a:r>
            <a:endParaRPr lang="tr-TR" b="1" dirty="0"/>
          </a:p>
        </p:txBody>
      </p:sp>
      <p:sp>
        <p:nvSpPr>
          <p:cNvPr id="9" name="Altıgen 8"/>
          <p:cNvSpPr/>
          <p:nvPr/>
        </p:nvSpPr>
        <p:spPr>
          <a:xfrm>
            <a:off x="601216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/</a:t>
            </a:r>
            <a:endParaRPr lang="tr-TR" b="1" dirty="0"/>
          </a:p>
        </p:txBody>
      </p:sp>
      <p:sp>
        <p:nvSpPr>
          <p:cNvPr id="10" name="Altıgen 9"/>
          <p:cNvSpPr/>
          <p:nvPr/>
        </p:nvSpPr>
        <p:spPr>
          <a:xfrm>
            <a:off x="7452320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\</a:t>
            </a:r>
            <a:endParaRPr lang="tr-TR" b="1" dirty="0"/>
          </a:p>
        </p:txBody>
      </p:sp>
      <p:sp>
        <p:nvSpPr>
          <p:cNvPr id="11" name="Altıgen 10"/>
          <p:cNvSpPr/>
          <p:nvPr/>
        </p:nvSpPr>
        <p:spPr>
          <a:xfrm>
            <a:off x="2057028" y="345810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:</a:t>
            </a:r>
            <a:endParaRPr lang="tr-TR" b="1" dirty="0"/>
          </a:p>
        </p:txBody>
      </p:sp>
      <p:sp>
        <p:nvSpPr>
          <p:cNvPr id="14" name="Altıgen 13"/>
          <p:cNvSpPr/>
          <p:nvPr/>
        </p:nvSpPr>
        <p:spPr>
          <a:xfrm>
            <a:off x="4528054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|</a:t>
            </a:r>
            <a:endParaRPr lang="tr-TR" b="1" dirty="0"/>
          </a:p>
        </p:txBody>
      </p:sp>
      <p:sp>
        <p:nvSpPr>
          <p:cNvPr id="15" name="Altıgen 14"/>
          <p:cNvSpPr/>
          <p:nvPr/>
        </p:nvSpPr>
        <p:spPr>
          <a:xfrm>
            <a:off x="7452320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‘’</a:t>
            </a:r>
            <a:endParaRPr lang="tr-TR" b="1" dirty="0"/>
          </a:p>
        </p:txBody>
      </p:sp>
    </p:spTree>
    <p:extLst>
      <p:ext uri="{BB962C8B-B14F-4D97-AF65-F5344CB8AC3E}">
        <p14:creationId xmlns="" xmlns:p14="http://schemas.microsoft.com/office/powerpoint/2010/main" val="2765452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2287"/>
          </a:xfrm>
        </p:spPr>
        <p:txBody>
          <a:bodyPr/>
          <a:lstStyle/>
          <a:p>
            <a:r>
              <a:rPr lang="tr-TR" dirty="0" smtClean="0"/>
              <a:t>Nokta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Dosya adı ile </a:t>
            </a:r>
            <a:r>
              <a:rPr lang="tr-TR" smtClean="0"/>
              <a:t>dosya </a:t>
            </a:r>
            <a:r>
              <a:rPr lang="tr-TR" smtClean="0"/>
              <a:t>uzantısını </a:t>
            </a:r>
            <a:r>
              <a:rPr lang="tr-TR" dirty="0" smtClean="0"/>
              <a:t>ayıran işarettir. Tüm dosyalarda bulunur.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5940152" y="3997743"/>
            <a:ext cx="288032" cy="292802"/>
          </a:xfrm>
          <a:prstGeom prst="ellipse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http://www.veryicon.com/icon/png/System/Radium%20Neue%20Mac%20Icons/Music%20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011679" y="3922545"/>
            <a:ext cx="187583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İstiklal Marşı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307754" y="3922545"/>
            <a:ext cx="85311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mp3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66302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3157736" cy="4789696"/>
          </a:xfrm>
        </p:spPr>
        <p:txBody>
          <a:bodyPr>
            <a:normAutofit/>
          </a:bodyPr>
          <a:lstStyle/>
          <a:p>
            <a:r>
              <a:rPr lang="tr-TR" dirty="0" smtClean="0"/>
              <a:t>Dosyanın türünü, hangi yazılım tarafından oluşturulduğunu ve açılabileceğini gösteren kısımdır.</a:t>
            </a:r>
          </a:p>
          <a:p>
            <a:r>
              <a:rPr lang="tr-TR" dirty="0" smtClean="0"/>
              <a:t>Genellikle </a:t>
            </a:r>
            <a:r>
              <a:rPr lang="tr-TR" b="1" dirty="0" smtClean="0"/>
              <a:t>3 harften </a:t>
            </a:r>
            <a:r>
              <a:rPr lang="tr-TR" dirty="0" smtClean="0"/>
              <a:t>oluşur. Bu harfler dosya türünün </a:t>
            </a:r>
            <a:r>
              <a:rPr lang="tr-TR" b="1" dirty="0" smtClean="0"/>
              <a:t>İngilizce</a:t>
            </a:r>
            <a:r>
              <a:rPr lang="tr-TR" dirty="0" smtClean="0"/>
              <a:t> karşılığının kısaltmasıdır. </a:t>
            </a:r>
          </a:p>
          <a:p>
            <a:r>
              <a:rPr lang="tr-TR" dirty="0" smtClean="0"/>
              <a:t>Örneğin şiir yazdığımız bir dosyanın uzantısı </a:t>
            </a:r>
            <a:r>
              <a:rPr lang="tr-TR" b="1" dirty="0" err="1" smtClean="0"/>
              <a:t>TXT</a:t>
            </a:r>
            <a:r>
              <a:rPr lang="tr-TR" dirty="0" err="1" smtClean="0"/>
              <a:t>’dir</a:t>
            </a:r>
            <a:r>
              <a:rPr lang="tr-TR" dirty="0" smtClean="0"/>
              <a:t>. TXT uzantısı </a:t>
            </a:r>
            <a:r>
              <a:rPr lang="tr-TR" b="1" dirty="0" smtClean="0"/>
              <a:t>TEXT</a:t>
            </a:r>
            <a:r>
              <a:rPr lang="tr-TR" dirty="0" smtClean="0"/>
              <a:t> kelimesinin kısaltılmış hali olup </a:t>
            </a:r>
            <a:r>
              <a:rPr lang="tr-TR" b="1" dirty="0" smtClean="0"/>
              <a:t>yazı</a:t>
            </a:r>
            <a:r>
              <a:rPr lang="tr-TR" dirty="0" smtClean="0"/>
              <a:t> anlamına gelir.</a:t>
            </a:r>
            <a:endParaRPr lang="tr-TR" dirty="0"/>
          </a:p>
        </p:txBody>
      </p:sp>
      <p:pic>
        <p:nvPicPr>
          <p:cNvPr id="4098" name="Picture 2" descr="http://2.bp.blogspot.com/_FV6M4_-GSFs/TU0owr9FWcI/AAAAAAAAAzs/U5JIGP4G7AY/s1600/File_Type_Icons_TheEme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3910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1767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2087240"/>
          </a:xfrm>
        </p:spPr>
        <p:txBody>
          <a:bodyPr/>
          <a:lstStyle/>
          <a:p>
            <a:r>
              <a:rPr lang="tr-TR" dirty="0" smtClean="0"/>
              <a:t>Bir dosyanın sadece uzantısına bakarak içerisindeki bilginin </a:t>
            </a:r>
            <a:r>
              <a:rPr lang="tr-TR" b="1" dirty="0" smtClean="0"/>
              <a:t>türünü</a:t>
            </a:r>
            <a:r>
              <a:rPr lang="tr-TR" dirty="0" smtClean="0"/>
              <a:t> öğrenebiliriz. </a:t>
            </a:r>
          </a:p>
          <a:p>
            <a:r>
              <a:rPr lang="tr-TR" dirty="0" smtClean="0"/>
              <a:t>Örneğin </a:t>
            </a:r>
            <a:r>
              <a:rPr lang="tr-TR" b="1" dirty="0" smtClean="0"/>
              <a:t>MP3</a:t>
            </a:r>
            <a:r>
              <a:rPr lang="tr-TR" dirty="0" smtClean="0"/>
              <a:t> uzantılı bir dosyada </a:t>
            </a:r>
            <a:r>
              <a:rPr lang="tr-TR" b="1" dirty="0" smtClean="0"/>
              <a:t>müzik</a:t>
            </a:r>
            <a:r>
              <a:rPr lang="tr-TR" dirty="0" smtClean="0"/>
              <a:t>, </a:t>
            </a:r>
            <a:r>
              <a:rPr lang="tr-TR" b="1" dirty="0" smtClean="0"/>
              <a:t>PDF</a:t>
            </a:r>
            <a:r>
              <a:rPr lang="tr-TR" dirty="0" smtClean="0"/>
              <a:t> uzantılı bir dosyada bir </a:t>
            </a:r>
            <a:r>
              <a:rPr lang="tr-TR" b="1" dirty="0" smtClean="0"/>
              <a:t>kitap</a:t>
            </a:r>
            <a:r>
              <a:rPr lang="tr-TR" dirty="0" smtClean="0"/>
              <a:t> olduğunu dosyayı açmadan anlayabiliriz.</a:t>
            </a:r>
            <a:endParaRPr lang="tr-TR" dirty="0"/>
          </a:p>
        </p:txBody>
      </p:sp>
      <p:pic>
        <p:nvPicPr>
          <p:cNvPr id="5126" name="Picture 6" descr="http://3.bp.blogspot.com/-GGJj6dEzwVA/UaXPlE7xwAI/AAAAAAAAChg/bA1DaBmHW-Q/s1600/cda+uzant%C4%B1s%C4%B1n%C4%B1+mp3e+%C3%A7evir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920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dfmate.com/images/repli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5139"/>
            <a:ext cx="2198566" cy="2198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242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Çok Kullanılan Dosya Uzantıları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8054280" cy="936104"/>
          </a:xfrm>
        </p:spPr>
        <p:txBody>
          <a:bodyPr/>
          <a:lstStyle/>
          <a:p>
            <a:r>
              <a:rPr lang="tr-TR" dirty="0" smtClean="0"/>
              <a:t>Sık kullanılan dosyalara ait uzantıları ve içerikleri aşağıdaki tablodan inceleyelim.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754957"/>
              </p:ext>
            </p:extLst>
          </p:nvPr>
        </p:nvGraphicFramePr>
        <p:xfrm>
          <a:off x="1115616" y="2734799"/>
          <a:ext cx="7342584" cy="357452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20417"/>
                <a:gridCol w="3822167"/>
              </a:tblGrid>
              <a:tr h="495314">
                <a:tc>
                  <a:txBody>
                    <a:bodyPr/>
                    <a:lstStyle/>
                    <a:p>
                      <a:r>
                        <a:rPr lang="tr-TR" dirty="0" smtClean="0"/>
                        <a:t>Dosya Uzantısı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İçerik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TXT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Yazı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MP3, WAV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Ses</a:t>
                      </a:r>
                      <a:r>
                        <a:rPr lang="tr-TR" baseline="0" dirty="0" smtClean="0"/>
                        <a:t> ve </a:t>
                      </a:r>
                      <a:r>
                        <a:rPr lang="tr-TR" dirty="0" smtClean="0"/>
                        <a:t>Müzik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BMP, JPG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Resim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GİF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Hareketli Resim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PDF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Kitap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AVİ, MPEG, MOV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Film</a:t>
                      </a:r>
                      <a:endParaRPr lang="tr-TR" dirty="0"/>
                    </a:p>
                  </a:txBody>
                  <a:tcPr/>
                </a:tc>
              </a:tr>
              <a:tr h="629971">
                <a:tc>
                  <a:txBody>
                    <a:bodyPr/>
                    <a:lstStyle/>
                    <a:p>
                      <a:r>
                        <a:rPr lang="tr-TR" dirty="0" smtClean="0"/>
                        <a:t>EXE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Çalıştırılabilir Program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9997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ooks_16x9_TP10278793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802</Words>
  <Application>Microsoft Office PowerPoint</Application>
  <PresentationFormat>Ekran Gösterisi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Books_16x9_TP102787939</vt:lpstr>
      <vt:lpstr>Dosya Yönetimi</vt:lpstr>
      <vt:lpstr>Dosya Nedir?</vt:lpstr>
      <vt:lpstr>Dosya Nedir?</vt:lpstr>
      <vt:lpstr>Dosya Yapısı</vt:lpstr>
      <vt:lpstr>Dosya Adı</vt:lpstr>
      <vt:lpstr>Nokta</vt:lpstr>
      <vt:lpstr>Dosya Uzantısı</vt:lpstr>
      <vt:lpstr>Dosya Uzantısı</vt:lpstr>
      <vt:lpstr>Çok Kullanılan Dosya Uzantıları</vt:lpstr>
      <vt:lpstr>Klasör Nedir?</vt:lpstr>
      <vt:lpstr>Niçin Klasör Kullanırız?</vt:lpstr>
      <vt:lpstr>Niçin Klasör Kullanırız?</vt:lpstr>
      <vt:lpstr>Her Dosya Kendi Klasörüne!</vt:lpstr>
      <vt:lpstr>Klasör Kullanmazsak…</vt:lpstr>
      <vt:lpstr>Sizce Hangisi Daha Düzenli?</vt:lpstr>
      <vt:lpstr>Klasör İsimleri</vt:lpstr>
      <vt:lpstr>Alt Klasörler</vt:lpstr>
      <vt:lpstr>Sürücü Nedir?</vt:lpstr>
      <vt:lpstr>Sürücü İsimleri</vt:lpstr>
      <vt:lpstr>Sürücü Adlandırma</vt:lpstr>
      <vt:lpstr>Sürücüleri Görüntüleme</vt:lpstr>
      <vt:lpstr>Dosya, Klasör ve Sürücü Adresleri</vt:lpstr>
      <vt:lpstr>Önemli Notlar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2013-10-10T09:55:37Z</dcterms:created>
  <dcterms:modified xsi:type="dcterms:W3CDTF">2015-03-23T09:53:59Z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