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4" r:id="rId21"/>
    <p:sldId id="273" r:id="rId22"/>
    <p:sldId id="275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94B8-63EF-404B-9E4F-BDA2596B99E1}" type="datetimeFigureOut">
              <a:rPr lang="tr-TR"/>
              <a:pPr>
                <a:defRPr/>
              </a:pPr>
              <a:t>27.10.2020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E3E85-C824-43C9-B347-B85E0995EEC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217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03110826_1.Donem-Materyalleri-_Sayfa_0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 descr="03110826_1.Donem-Materyalleri-_Sayfa_0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 descr="03110826_1.Donem-Materyalleri-_Sayfa_0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 descr="03110826_1.Donem-Materyalleri-_Sayfa_0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 descr="03110826_1.Donem-Materyalleri-_Sayfa_0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 descr="03110826_1.Donem-Materyalleri-_Sayfa_0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 descr="03110826_1.Donem-Materyalleri-_Sayfa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 descr="03110826_1.Donem-Materyalleri-_Sayfa_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7938" t="12210" r="8020" b="13428"/>
          <a:stretch/>
        </p:blipFill>
        <p:spPr>
          <a:xfrm>
            <a:off x="956822" y="1534606"/>
            <a:ext cx="10094636" cy="490741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582994" y="383455"/>
            <a:ext cx="9065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DİJİTAL VATANDAŞLIK ÖRNEKLERİ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84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582994" y="501441"/>
            <a:ext cx="9065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DİJİTAL VATANDAŞLIK ÖRNEKLERİ</a:t>
            </a:r>
            <a:endParaRPr lang="tr-TR" sz="3200" b="1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39959" t="27804" r="17247" b="33863"/>
          <a:stretch/>
        </p:blipFill>
        <p:spPr>
          <a:xfrm>
            <a:off x="958932" y="1533833"/>
            <a:ext cx="9758229" cy="491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5318" t="62708" r="41397" b="6031"/>
          <a:stretch/>
        </p:blipFill>
        <p:spPr>
          <a:xfrm>
            <a:off x="-37358" y="271945"/>
            <a:ext cx="12214952" cy="64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03110826_1.Donem-Materyalleri-_Sayfa_0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Unvan 1"/>
          <p:cNvSpPr>
            <a:spLocks noGrp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r>
              <a:rPr lang="tr-TR" smtClean="0"/>
              <a:t>Dijital Vatandaşlara örnek </a:t>
            </a:r>
            <a:r>
              <a:rPr lang="tr-TR" smtClean="0">
                <a:sym typeface="Wingdings" pitchFamily="2" charset="2"/>
              </a:rPr>
              <a:t></a:t>
            </a:r>
            <a:endParaRPr lang="tr-TR" smtClean="0"/>
          </a:p>
        </p:txBody>
      </p:sp>
      <p:pic>
        <p:nvPicPr>
          <p:cNvPr id="21508" name="Picture 12" descr="karikatü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982" y="1499031"/>
            <a:ext cx="5096694" cy="51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7-17+2013+G%C3%9CNEY+KARAKO%C3%87O%C4%9EL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762" y="1905000"/>
            <a:ext cx="5441489" cy="44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2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2.gstatic.com/images?q=tbn:ANd9GcTcDrnmPKUUAZGFTG2EClERt8KMeoE-uLKfKM9lqdzd_6zD9UKI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3703" y="200948"/>
            <a:ext cx="6086168" cy="649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12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Unvan 1"/>
          <p:cNvSpPr>
            <a:spLocks noGrp="1"/>
          </p:cNvSpPr>
          <p:nvPr>
            <p:ph type="title"/>
          </p:nvPr>
        </p:nvSpPr>
        <p:spPr>
          <a:xfrm>
            <a:off x="3468688" y="378085"/>
            <a:ext cx="6589712" cy="1281112"/>
          </a:xfrm>
        </p:spPr>
        <p:txBody>
          <a:bodyPr/>
          <a:lstStyle/>
          <a:p>
            <a:r>
              <a:rPr lang="tr-TR" dirty="0" smtClean="0"/>
              <a:t>Dijital Öğrenciler, Dijital Nineler…</a:t>
            </a:r>
          </a:p>
        </p:txBody>
      </p:sp>
      <p:sp>
        <p:nvSpPr>
          <p:cNvPr id="22531" name="İçerik Yer Tutucusu 2"/>
          <p:cNvSpPr>
            <a:spLocks noGrp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/>
          <a:lstStyle/>
          <a:p>
            <a:endParaRPr lang="tr-TR" smtClean="0"/>
          </a:p>
        </p:txBody>
      </p:sp>
      <p:pic>
        <p:nvPicPr>
          <p:cNvPr id="22532" name="Picture 5" descr="13307886028974345141298746-162286_1841609847297_1841608727269_19686_324_b"/>
          <p:cNvPicPr>
            <a:picLocks noChangeAspect="1" noChangeArrowheads="1"/>
          </p:cNvPicPr>
          <p:nvPr/>
        </p:nvPicPr>
        <p:blipFill>
          <a:blip r:embed="rId2" cstate="print"/>
          <a:srcRect b="-1233"/>
          <a:stretch>
            <a:fillRect/>
          </a:stretch>
        </p:blipFill>
        <p:spPr bwMode="auto">
          <a:xfrm>
            <a:off x="20773" y="1667556"/>
            <a:ext cx="5649455" cy="428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1" descr="teknolo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1480" y="2831684"/>
            <a:ext cx="6102363" cy="397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86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descr="03110826_1.Donem-Materyalleri-_Sayfa_0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descr="03110826_1.Donem-Materyalleri-_Sayfa_0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descr="03110826_1.Donem-Materyalleri-_Sayfa_0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descr="03110826_1.Donem-Materyalleri-_Sayfa_0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descr="03110826_1.Donem-Materyalleri-_Sayfa_0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 descr="03110826_1.Donem-Materyalleri-_Sayfa_0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 descr="03110826_1.Donem-Materyalleri-_Sayfa_0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</Words>
  <Application>Microsoft Office PowerPoint</Application>
  <PresentationFormat>Geniş ekran</PresentationFormat>
  <Paragraphs>4</Paragraphs>
  <Slides>22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5" baseType="lpstr">
      <vt:lpstr>Arial</vt:lpstr>
      <vt:lpstr>Wingdings</vt:lpstr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Dijital Vatandaşlara örnek </vt:lpstr>
      <vt:lpstr>PowerPoint Sunusu</vt:lpstr>
      <vt:lpstr>Dijital Öğrenciler, Dijital Nineler…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</dc:creator>
  <cp:lastModifiedBy>Fatma</cp:lastModifiedBy>
  <cp:revision>3</cp:revision>
  <dcterms:modified xsi:type="dcterms:W3CDTF">2020-10-27T06:51:05Z</dcterms:modified>
</cp:coreProperties>
</file>