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QuJ35/W7gIykZLR5050jIMX9n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6.1.9.D1 - Bilgi Güvenliği Sunumu_Sayfa_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1" descr="6.1.9.D1 - Bilgi Güvenliği Sunumu_Sayfa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6.1.9.D1 - Bilgi Güvenliği Sunumu_Sayfa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 descr="6.1.9.D1 - Bilgi Güvenliği Sunumu_Sayfa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4" descr="6.1.9.D1 - Bilgi Güvenliği Sunumu_Sayfa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 descr="6.1.9.D1 - Bilgi Güvenliği Sunumu_Sayfa_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 descr="6.1.9.D1 - Bilgi Güvenliği Sunumu_Sayfa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" descr="6.1.9.D1 - Bilgi Güvenliği Sunumu_Sayfa_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" descr="6.1.9.D1 - Bilgi Güvenliği Sunumu_Sayfa_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" descr="6.1.9.D1 - Bilgi Güvenliği Sunumu_Sayfa_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 descr="6.1.9.D1 - Bilgi Güvenliği Sunumu_Sayfa_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 descr="6.1.9.D1 - Bilgi Güvenliği Sunumu_Sayfa_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90" name="Google Shape;9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88" y="4693750"/>
            <a:ext cx="16097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381000" y="4619200"/>
            <a:ext cx="1118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 b="1">
                <a:latin typeface="Georgia"/>
                <a:ea typeface="Georgia"/>
                <a:cs typeface="Georgia"/>
                <a:sym typeface="Georgia"/>
              </a:rPr>
              <a:t>Bütünlük</a:t>
            </a:r>
            <a:endParaRPr sz="12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 descr="6.1.9.D1 - Bilgi Güvenliği Sunumu_Sayfa_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Ekran Gösterisi (16:9)</PresentationFormat>
  <Paragraphs>1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Georgia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1</cp:revision>
  <dcterms:modified xsi:type="dcterms:W3CDTF">2020-11-23T18:30:45Z</dcterms:modified>
</cp:coreProperties>
</file>