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32b6da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4a32b6da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32b6da1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4a32b6da1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a32b6da1c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4a32b6da1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32b6da1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4a32b6da1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32b6da1c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4a32b6da1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32b6da1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a32b6da1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32b6da1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4a32b6da1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32b6da1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4a32b6da1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32b6da1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4a32b6da1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32b6da1c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4a32b6da1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32b6da1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4a32b6da1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32b6da1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a32b6da1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32b6da1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a32b6da1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6.1.10.A1 - Ünlü Zararlı Yazılımlar ve Virüs Haberleri Sunumu_Sayfa_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descr="6.1.10.A1 - Ünlü Zararlı Yazılımlar ve Virüs Haberleri Sunumu_Sayfa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descr="6.1.10.A1 - Ünlü Zararlı Yazılımlar ve Virüs Haberleri Sunumu_Sayfa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descr="6.1.10.A1 - Ünlü Zararlı Yazılımlar ve Virüs Haberleri Sunumu_Sayfa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descr="6.1.10.A1 - Ünlü Zararlı Yazılımlar ve Virüs Haberleri Sunumu_Sayfa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6.1.10.A1 - Ünlü Zararlı Yazılımlar ve Virüs Haberleri Sunumu_Sayfa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6.1.10.A1 - Ünlü Zararlı Yazılımlar ve Virüs Haberleri Sunumu_Sayfa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6.1.10.A1 - Ünlü Zararlı Yazılımlar ve Virüs Haberleri Sunumu_Sayfa_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6.1.10.A1 - Ünlü Zararlı Yazılımlar ve Virüs Haberleri Sunumu_Sayfa_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6.1.10.A1 - Ünlü Zararlı Yazılımlar ve Virüs Haberleri Sunumu_Sayfa_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6.1.10.A1 - Ünlü Zararlı Yazılımlar ve Virüs Haberleri Sunumu_Sayfa_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descr="6.1.10.A1 - Ünlü Zararlı Yazılımlar ve Virüs Haberleri Sunumu_Sayfa_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6.1.10.A1 - Ünlü Zararlı Yazılımlar ve Virüs Haberleri Sunumu_Sayfa_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1</cp:revision>
  <dcterms:modified xsi:type="dcterms:W3CDTF">2020-11-29T17:04:31Z</dcterms:modified>
</cp:coreProperties>
</file>